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Anton"/>
      <p:regular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Fira Sans"/>
      <p:regular r:id="rId45"/>
      <p:bold r:id="rId46"/>
      <p:italic r:id="rId47"/>
      <p:boldItalic r:id="rId48"/>
    </p:embeddedFont>
    <p:embeddedFont>
      <p:font typeface="Oswald"/>
      <p:regular r:id="rId49"/>
      <p:bold r:id="rId50"/>
    </p:embeddedFont>
    <p:embeddedFont>
      <p:font typeface="Source Sans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ton-regular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FiraSans-bold.fntdata"/><Relationship Id="rId45" Type="http://schemas.openxmlformats.org/officeDocument/2006/relationships/font" Target="fonts/Fira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-boldItalic.fntdata"/><Relationship Id="rId47" Type="http://schemas.openxmlformats.org/officeDocument/2006/relationships/font" Target="fonts/FiraSans-italic.fntdata"/><Relationship Id="rId49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ourceSansPro-regular.fntdata"/><Relationship Id="rId50" Type="http://schemas.openxmlformats.org/officeDocument/2006/relationships/font" Target="fonts/Oswald-bold.fntdata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47196a62c_3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47196a62c_3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cuenta en un formate episódico, con 5 episodios que se irán sacando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ellos se jugan dos narrativas intercaladas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c0f8c24f9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c0f8c24f9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Nelu épica, heroína del pueblo Loto que lucha por hacerse un hogar en la selva amazónica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ac0f8c24f9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ac0f8c24f9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Alliacea y Phoro, dos niños Loto refugiados de guerra que huyen por el océano atlántico sin saber muy bien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dónde se dirigen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2d32caf41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52d32caf41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2d32caf41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2d32caf41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2d32caf41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2d32caf41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c0f8c24f9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ac0f8c24f9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c0f8c24f9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c0f8c24f9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c0f8c24f9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ac0f8c24f9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c0f8c24f9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c0f8c24f9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2d32caf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2d32caf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ac0f8c24f9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ac0f8c24f9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c0f8c24f9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c0f8c24f9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ac0f8c24f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ac0f8c24f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ac46bd458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ac46bd458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c0f8c24f9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c0f8c24f9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ac46bd458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ac46bd458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c0f8c24f9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c0f8c24f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2d32caf41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52d32caf41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c46bd458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ac46bd458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c46bd4584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c46bd458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2d32caf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2d32caf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ac46bd458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ac46bd458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ac46bd4584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ac46bd4584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c46bd458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c46bd458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c46bd458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c46bd458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c0f8c24f9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c0f8c24f9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2d32caf41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52d32caf41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2d32caf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2d32caf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c0f8c24f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c0f8c24f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c0f8c24f9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c0f8c24f9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c0f8c24f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c0f8c24f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2d32caf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2d32caf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2d32caf4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2d32caf4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Ecologismo y ONGs, nos ayudan a difundir el mensaje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videojuego se situa en un futuro distópico en el que las plantas han tomado conciencia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flipH="1">
            <a:off x="3326150" y="3449491"/>
            <a:ext cx="24963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 flipH="1">
            <a:off x="2583350" y="1198100"/>
            <a:ext cx="3982200" cy="23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668366" y="-1077940"/>
            <a:ext cx="10169504" cy="7820440"/>
            <a:chOff x="-668366" y="-1077940"/>
            <a:chExt cx="10169504" cy="782044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6509011" y="1925312"/>
              <a:ext cx="5023468" cy="558753"/>
            </a:xfrm>
            <a:custGeom>
              <a:rect b="b" l="l" r="r" t="t"/>
              <a:pathLst>
                <a:path extrusionOk="0" h="4291" w="38579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8046348" y="17252"/>
              <a:ext cx="1475959" cy="579846"/>
            </a:xfrm>
            <a:custGeom>
              <a:rect b="b" l="l" r="r" t="t"/>
              <a:pathLst>
                <a:path extrusionOk="0" h="4161" w="11335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3604532" y="-258553"/>
              <a:ext cx="1806568" cy="766996"/>
            </a:xfrm>
            <a:custGeom>
              <a:rect b="b" l="l" r="r" t="t"/>
              <a:pathLst>
                <a:path extrusionOk="0" h="5504" w="13874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547363">
              <a:off x="7616779" y="3351679"/>
              <a:ext cx="696374" cy="891449"/>
            </a:xfrm>
            <a:custGeom>
              <a:rect b="b" l="l" r="r" t="t"/>
              <a:pathLst>
                <a:path extrusionOk="0" h="6846" w="5348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7231403" y="-1269290"/>
              <a:ext cx="1118265" cy="1569945"/>
            </a:xfrm>
            <a:custGeom>
              <a:rect b="b" l="l" r="r" t="t"/>
              <a:pathLst>
                <a:path extrusionOk="0" h="11266" w="8588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7092976">
              <a:off x="5948617" y="4587574"/>
              <a:ext cx="1814523" cy="600424"/>
            </a:xfrm>
            <a:custGeom>
              <a:rect b="b" l="l" r="r" t="t"/>
              <a:pathLst>
                <a:path extrusionOk="0" h="4611" w="13935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717864">
              <a:off x="2031803" y="-1133467"/>
              <a:ext cx="1712527" cy="2239600"/>
            </a:xfrm>
            <a:custGeom>
              <a:rect b="b" l="l" r="r" t="t"/>
              <a:pathLst>
                <a:path extrusionOk="0" h="13190" w="11396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717864">
              <a:off x="453316" y="-867186"/>
              <a:ext cx="1492375" cy="1172776"/>
            </a:xfrm>
            <a:custGeom>
              <a:rect b="b" l="l" r="r" t="t"/>
              <a:pathLst>
                <a:path extrusionOk="0" h="6907" w="9931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547363">
              <a:off x="7957592" y="1208865"/>
              <a:ext cx="1425302" cy="674902"/>
            </a:xfrm>
            <a:custGeom>
              <a:rect b="b" l="l" r="r" t="t"/>
              <a:pathLst>
                <a:path extrusionOk="0" h="5183" w="10946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7092976">
              <a:off x="5010652" y="4175761"/>
              <a:ext cx="928812" cy="2200382"/>
            </a:xfrm>
            <a:custGeom>
              <a:rect b="b" l="l" r="r" t="t"/>
              <a:pathLst>
                <a:path extrusionOk="0" h="16898" w="7133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8455787" y="-618132"/>
              <a:ext cx="738044" cy="498882"/>
            </a:xfrm>
            <a:custGeom>
              <a:rect b="b" l="l" r="r" t="t"/>
              <a:pathLst>
                <a:path extrusionOk="0" h="3580" w="5668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285510" y="2673235"/>
              <a:ext cx="1102509" cy="600421"/>
            </a:xfrm>
            <a:custGeom>
              <a:rect b="b" l="l" r="r" t="t"/>
              <a:pathLst>
                <a:path extrusionOk="0" h="4611" w="8467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rgbClr val="9AC8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527516" y="1371693"/>
              <a:ext cx="1234545" cy="866711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717864">
              <a:off x="1551099" y="-695276"/>
              <a:ext cx="1741079" cy="1305386"/>
            </a:xfrm>
            <a:custGeom>
              <a:rect b="b" l="l" r="r" t="t"/>
              <a:pathLst>
                <a:path extrusionOk="0" h="7688" w="11586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547363">
              <a:off x="8342225" y="4139502"/>
              <a:ext cx="1011097" cy="1100313"/>
            </a:xfrm>
            <a:custGeom>
              <a:rect b="b" l="l" r="r" t="t"/>
              <a:pathLst>
                <a:path extrusionOk="0" h="8450" w="7765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6224750" y="-349627"/>
              <a:ext cx="356652" cy="1205260"/>
            </a:xfrm>
            <a:custGeom>
              <a:rect b="b" l="l" r="r" t="t"/>
              <a:pathLst>
                <a:path extrusionOk="0" h="8649" w="2739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5908467" y="-1151472"/>
              <a:ext cx="1408248" cy="1624293"/>
            </a:xfrm>
            <a:custGeom>
              <a:rect b="b" l="l" r="r" t="t"/>
              <a:pathLst>
                <a:path extrusionOk="0" h="11656" w="10815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4251861" y="-602792"/>
              <a:ext cx="1724274" cy="1373180"/>
            </a:xfrm>
            <a:custGeom>
              <a:rect b="b" l="l" r="r" t="t"/>
              <a:pathLst>
                <a:path extrusionOk="0" h="9854" w="13242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5547363">
              <a:off x="7158465" y="2449223"/>
              <a:ext cx="1690414" cy="891449"/>
            </a:xfrm>
            <a:custGeom>
              <a:rect b="b" l="l" r="r" t="t"/>
              <a:pathLst>
                <a:path extrusionOk="0" h="6846" w="12982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7092976">
              <a:off x="5224063" y="4352681"/>
              <a:ext cx="1011107" cy="1666759"/>
            </a:xfrm>
            <a:custGeom>
              <a:rect b="b" l="l" r="r" t="t"/>
              <a:pathLst>
                <a:path extrusionOk="0" h="12800" w="7765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502710" y="2449266"/>
              <a:ext cx="1284156" cy="866711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7095155" y="-354239"/>
              <a:ext cx="970474" cy="1828305"/>
            </a:xfrm>
            <a:custGeom>
              <a:rect b="b" l="l" r="r" t="t"/>
              <a:pathLst>
                <a:path extrusionOk="0" h="13120" w="7453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-243749" y="1741236"/>
              <a:ext cx="1035971" cy="874654"/>
            </a:xfrm>
            <a:custGeom>
              <a:rect b="b" l="l" r="r" t="t"/>
              <a:pathLst>
                <a:path extrusionOk="0" h="6717" w="7956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-492456" y="3142065"/>
              <a:ext cx="1474787" cy="583493"/>
            </a:xfrm>
            <a:custGeom>
              <a:rect b="b" l="l" r="r" t="t"/>
              <a:pathLst>
                <a:path extrusionOk="0" h="4481" w="11326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5547363">
              <a:off x="8203202" y="3605665"/>
              <a:ext cx="1334935" cy="1100313"/>
            </a:xfrm>
            <a:custGeom>
              <a:rect b="b" l="l" r="r" t="t"/>
              <a:pathLst>
                <a:path extrusionOk="0" h="8450" w="10252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7052556" y="-477798"/>
              <a:ext cx="1475959" cy="1569945"/>
            </a:xfrm>
            <a:custGeom>
              <a:rect b="b" l="l" r="r" t="t"/>
              <a:pathLst>
                <a:path extrusionOk="0" h="11266" w="11335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5400000">
              <a:off x="-201428" y="1226113"/>
              <a:ext cx="1234545" cy="1157872"/>
            </a:xfrm>
            <a:custGeom>
              <a:rect b="b" l="l" r="r" t="t"/>
              <a:pathLst>
                <a:path extrusionOk="0" h="8892" w="9481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547363">
              <a:off x="7744844" y="4320253"/>
              <a:ext cx="1135189" cy="817097"/>
            </a:xfrm>
            <a:custGeom>
              <a:rect b="b" l="l" r="r" t="t"/>
              <a:pathLst>
                <a:path extrusionOk="0" h="6275" w="8718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547363">
              <a:off x="8345395" y="2028552"/>
              <a:ext cx="563167" cy="657974"/>
            </a:xfrm>
            <a:custGeom>
              <a:rect b="b" l="l" r="r" t="t"/>
              <a:pathLst>
                <a:path extrusionOk="0" h="5053" w="4325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7092976">
              <a:off x="6433343" y="4269349"/>
              <a:ext cx="1814523" cy="716706"/>
            </a:xfrm>
            <a:custGeom>
              <a:rect b="b" l="l" r="r" t="t"/>
              <a:pathLst>
                <a:path extrusionOk="0" h="5504" w="13935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5221947" y="-1837992"/>
              <a:ext cx="1408248" cy="2997333"/>
            </a:xfrm>
            <a:custGeom>
              <a:rect b="b" l="l" r="r" t="t"/>
              <a:pathLst>
                <a:path extrusionOk="0" h="21509" w="10815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-467126" y="198801"/>
              <a:ext cx="1765942" cy="1157872"/>
            </a:xfrm>
            <a:custGeom>
              <a:rect b="b" l="l" r="r" t="t"/>
              <a:pathLst>
                <a:path extrusionOk="0" h="8892" w="13562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7092976">
              <a:off x="5822161" y="4620253"/>
              <a:ext cx="1682487" cy="891456"/>
            </a:xfrm>
            <a:custGeom>
              <a:rect b="b" l="l" r="r" t="t"/>
              <a:pathLst>
                <a:path extrusionOk="0" h="6846" w="12921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-64246" y="2969983"/>
              <a:ext cx="1218659" cy="1183785"/>
            </a:xfrm>
            <a:custGeom>
              <a:rect b="b" l="l" r="r" t="t"/>
              <a:pathLst>
                <a:path extrusionOk="0" h="9091" w="9359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717864">
              <a:off x="1134257" y="-1021478"/>
              <a:ext cx="1741079" cy="1880483"/>
            </a:xfrm>
            <a:custGeom>
              <a:rect b="b" l="l" r="r" t="t"/>
              <a:pathLst>
                <a:path extrusionOk="0" h="11075" w="11586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5547363">
              <a:off x="8144497" y="4328931"/>
              <a:ext cx="1135189" cy="834025"/>
            </a:xfrm>
            <a:custGeom>
              <a:rect b="b" l="l" r="r" t="t"/>
              <a:pathLst>
                <a:path extrusionOk="0" h="6405" w="8718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547363">
              <a:off x="7441357" y="3797550"/>
              <a:ext cx="936616" cy="815925"/>
            </a:xfrm>
            <a:custGeom>
              <a:rect b="b" l="l" r="r" t="t"/>
              <a:pathLst>
                <a:path extrusionOk="0" h="6266" w="7193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-1264295" y="2761782"/>
              <a:ext cx="2510627" cy="308219"/>
            </a:xfrm>
            <a:custGeom>
              <a:rect b="b" l="l" r="r" t="t"/>
              <a:pathLst>
                <a:path extrusionOk="0" h="2367" w="19281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163037" y="2404151"/>
              <a:ext cx="530486" cy="566565"/>
            </a:xfrm>
            <a:custGeom>
              <a:rect b="b" l="l" r="r" t="t"/>
              <a:pathLst>
                <a:path extrusionOk="0" h="4351" w="4074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2085556" y="3724679"/>
              <a:ext cx="1152120" cy="1683680"/>
            </a:xfrm>
            <a:custGeom>
              <a:rect b="b" l="l" r="r" t="t"/>
              <a:pathLst>
                <a:path extrusionOk="0" h="12930" w="8848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rect b="b" l="l" r="r" t="t"/>
              <a:pathLst>
                <a:path extrusionOk="0" h="9343" w="637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3124221" y="4733898"/>
              <a:ext cx="1666720" cy="908510"/>
            </a:xfrm>
            <a:custGeom>
              <a:rect b="b" l="l" r="r" t="t"/>
              <a:pathLst>
                <a:path extrusionOk="0" h="6977" w="1280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4160664" y="4687082"/>
              <a:ext cx="1260457" cy="1408405"/>
            </a:xfrm>
            <a:custGeom>
              <a:rect b="b" l="l" r="r" t="t"/>
              <a:pathLst>
                <a:path extrusionOk="0" h="10816" w="968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2382321" y="4317015"/>
              <a:ext cx="1666720" cy="1742277"/>
            </a:xfrm>
            <a:custGeom>
              <a:rect b="b" l="l" r="r" t="t"/>
              <a:pathLst>
                <a:path extrusionOk="0" h="13380" w="1280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845004" y="4231861"/>
              <a:ext cx="1741071" cy="1258268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rect b="b" l="l" r="r" t="t"/>
              <a:pathLst>
                <a:path extrusionOk="0" h="4932" w="19992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5547363">
              <a:off x="7908823" y="2446800"/>
              <a:ext cx="1400431" cy="657974"/>
            </a:xfrm>
            <a:custGeom>
              <a:rect b="b" l="l" r="r" t="t"/>
              <a:pathLst>
                <a:path extrusionOk="0" h="5053" w="10755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5547363">
              <a:off x="7899034" y="3288170"/>
              <a:ext cx="2553460" cy="541823"/>
            </a:xfrm>
            <a:custGeom>
              <a:rect b="b" l="l" r="r" t="t"/>
              <a:pathLst>
                <a:path extrusionOk="0" h="4161" w="1961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5547363">
              <a:off x="7840235" y="3226796"/>
              <a:ext cx="2172199" cy="1024789"/>
            </a:xfrm>
            <a:custGeom>
              <a:rect b="b" l="l" r="r" t="t"/>
              <a:pathLst>
                <a:path extrusionOk="0" h="7870" w="16682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1756500" y="1685525"/>
            <a:ext cx="56310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2229000" y="2760775"/>
            <a:ext cx="4685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-169962" y="3143780"/>
            <a:ext cx="9758875" cy="2953757"/>
            <a:chOff x="-169962" y="2915180"/>
            <a:chExt cx="9758875" cy="2953757"/>
          </a:xfrm>
        </p:grpSpPr>
        <p:sp>
          <p:nvSpPr>
            <p:cNvPr id="220" name="Google Shape;220;p11"/>
            <p:cNvSpPr/>
            <p:nvPr/>
          </p:nvSpPr>
          <p:spPr>
            <a:xfrm>
              <a:off x="172252" y="5061393"/>
              <a:ext cx="1058420" cy="663420"/>
            </a:xfrm>
            <a:custGeom>
              <a:rect b="b" l="l" r="r" t="t"/>
              <a:pathLst>
                <a:path extrusionOk="0" h="6785" w="10825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4441619" y="4435227"/>
              <a:ext cx="2228401" cy="1365070"/>
            </a:xfrm>
            <a:custGeom>
              <a:rect b="b" l="l" r="r" t="t"/>
              <a:pathLst>
                <a:path extrusionOk="0" h="13961" w="22791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4441619" y="4379298"/>
              <a:ext cx="1350671" cy="1376901"/>
            </a:xfrm>
            <a:custGeom>
              <a:rect b="b" l="l" r="r" t="t"/>
              <a:pathLst>
                <a:path extrusionOk="0" h="14082" w="13814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66361" y="3828518"/>
              <a:ext cx="1593838" cy="1232875"/>
            </a:xfrm>
            <a:custGeom>
              <a:rect b="b" l="l" r="r" t="t"/>
              <a:pathLst>
                <a:path extrusionOk="0" h="12609" w="16301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172252" y="4141210"/>
              <a:ext cx="1487948" cy="1583602"/>
            </a:xfrm>
            <a:custGeom>
              <a:rect b="b" l="l" r="r" t="t"/>
              <a:pathLst>
                <a:path extrusionOk="0" h="16196" w="15218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4485716" y="3872616"/>
              <a:ext cx="1306574" cy="562709"/>
            </a:xfrm>
            <a:custGeom>
              <a:rect b="b" l="l" r="r" t="t"/>
              <a:pathLst>
                <a:path extrusionOk="0" h="5755" w="13363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6831741" y="3133810"/>
              <a:ext cx="1251526" cy="1308261"/>
            </a:xfrm>
            <a:custGeom>
              <a:rect b="b" l="l" r="r" t="t"/>
              <a:pathLst>
                <a:path extrusionOk="0" h="13380" w="1280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7423185" y="3133810"/>
              <a:ext cx="1064286" cy="1320972"/>
            </a:xfrm>
            <a:custGeom>
              <a:rect b="b" l="l" r="r" t="t"/>
              <a:pathLst>
                <a:path extrusionOk="0" h="13510" w="10885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660102" y="3872616"/>
              <a:ext cx="1051575" cy="394043"/>
            </a:xfrm>
            <a:custGeom>
              <a:rect b="b" l="l" r="r" t="t"/>
              <a:pathLst>
                <a:path extrusionOk="0" h="4030" w="10755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6558165" y="3571853"/>
              <a:ext cx="865118" cy="1264261"/>
            </a:xfrm>
            <a:custGeom>
              <a:rect b="b" l="l" r="r" t="t"/>
              <a:pathLst>
                <a:path extrusionOk="0" h="12930" w="8848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5792192" y="4435227"/>
              <a:ext cx="877828" cy="1365070"/>
            </a:xfrm>
            <a:custGeom>
              <a:rect b="b" l="l" r="r" t="t"/>
              <a:pathLst>
                <a:path extrusionOk="0" h="13961" w="8978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5792192" y="3571853"/>
              <a:ext cx="1039647" cy="1264261"/>
            </a:xfrm>
            <a:custGeom>
              <a:rect b="b" l="l" r="r" t="t"/>
              <a:pathLst>
                <a:path extrusionOk="0" h="12930" w="10633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4597571" y="3296414"/>
              <a:ext cx="1194719" cy="1138911"/>
            </a:xfrm>
            <a:custGeom>
              <a:rect b="b" l="l" r="r" t="t"/>
              <a:pathLst>
                <a:path extrusionOk="0" h="11648" w="12219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5655795" y="3296414"/>
              <a:ext cx="1176044" cy="1138911"/>
            </a:xfrm>
            <a:custGeom>
              <a:rect b="b" l="l" r="r" t="t"/>
              <a:pathLst>
                <a:path extrusionOk="0" h="11648" w="12028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6558165" y="4836016"/>
              <a:ext cx="1307356" cy="964280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6558165" y="4441974"/>
              <a:ext cx="1307356" cy="944823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6669923" y="5386699"/>
              <a:ext cx="1954728" cy="482238"/>
            </a:xfrm>
            <a:custGeom>
              <a:rect b="b" l="l" r="r" t="t"/>
              <a:pathLst>
                <a:path extrusionOk="0" h="4932" w="19992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7423185" y="4441974"/>
              <a:ext cx="1064286" cy="944823"/>
            </a:xfrm>
            <a:custGeom>
              <a:rect b="b" l="l" r="r" t="t"/>
              <a:pathLst>
                <a:path extrusionOk="0" h="9663" w="10885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3956164" y="4379298"/>
              <a:ext cx="529650" cy="1376901"/>
            </a:xfrm>
            <a:custGeom>
              <a:rect b="b" l="l" r="r" t="t"/>
              <a:pathLst>
                <a:path extrusionOk="0" h="14082" w="5417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-14108" y="3828518"/>
              <a:ext cx="186458" cy="1859041"/>
            </a:xfrm>
            <a:custGeom>
              <a:rect b="b" l="l" r="r" t="t"/>
              <a:pathLst>
                <a:path extrusionOk="0" h="19013" w="1907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-14108" y="5061393"/>
              <a:ext cx="298313" cy="626166"/>
            </a:xfrm>
            <a:custGeom>
              <a:rect b="b" l="l" r="r" t="t"/>
              <a:pathLst>
                <a:path extrusionOk="0" h="6404" w="3051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-14108" y="5474796"/>
              <a:ext cx="1244780" cy="250017"/>
            </a:xfrm>
            <a:custGeom>
              <a:rect b="b" l="l" r="r" t="t"/>
              <a:pathLst>
                <a:path extrusionOk="0" h="2557" w="12731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1230574" y="4141210"/>
              <a:ext cx="971008" cy="1583602"/>
            </a:xfrm>
            <a:custGeom>
              <a:rect b="b" l="l" r="r" t="t"/>
              <a:pathLst>
                <a:path extrusionOk="0" h="16196" w="9931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230574" y="4974078"/>
              <a:ext cx="1326031" cy="869436"/>
            </a:xfrm>
            <a:custGeom>
              <a:rect b="b" l="l" r="r" t="t"/>
              <a:pathLst>
                <a:path extrusionOk="0" h="8892" w="13562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1660102" y="4141210"/>
              <a:ext cx="1051575" cy="832965"/>
            </a:xfrm>
            <a:custGeom>
              <a:rect b="b" l="l" r="r" t="t"/>
              <a:pathLst>
                <a:path extrusionOk="0" h="8519" w="10755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2201485" y="4974078"/>
              <a:ext cx="927009" cy="869436"/>
            </a:xfrm>
            <a:custGeom>
              <a:rect b="b" l="l" r="r" t="t"/>
              <a:pathLst>
                <a:path extrusionOk="0" h="8892" w="9481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3128396" y="4867305"/>
              <a:ext cx="827865" cy="450851"/>
            </a:xfrm>
            <a:custGeom>
              <a:rect b="b" l="l" r="r" t="t"/>
              <a:pathLst>
                <a:path extrusionOk="0" h="4611" w="8467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3526636" y="4867305"/>
              <a:ext cx="915081" cy="888894"/>
            </a:xfrm>
            <a:custGeom>
              <a:rect b="b" l="l" r="r" t="t"/>
              <a:pathLst>
                <a:path extrusionOk="0" h="9091" w="9359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-169962" y="2915180"/>
              <a:ext cx="1157466" cy="913436"/>
            </a:xfrm>
            <a:custGeom>
              <a:rect b="b" l="l" r="r" t="t"/>
              <a:pathLst>
                <a:path extrusionOk="0" h="9342" w="11838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987406" y="3465960"/>
              <a:ext cx="971008" cy="675348"/>
            </a:xfrm>
            <a:custGeom>
              <a:rect b="b" l="l" r="r" t="t"/>
              <a:pathLst>
                <a:path extrusionOk="0" h="6907" w="9931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66361" y="3465960"/>
              <a:ext cx="1593838" cy="675348"/>
            </a:xfrm>
            <a:custGeom>
              <a:rect b="b" l="l" r="r" t="t"/>
              <a:pathLst>
                <a:path extrusionOk="0" h="6907" w="16301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2201485" y="4266561"/>
              <a:ext cx="790613" cy="707615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201485" y="4536035"/>
              <a:ext cx="927009" cy="650806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2992000" y="4536035"/>
              <a:ext cx="964262" cy="650806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7865424" y="4454685"/>
              <a:ext cx="1138791" cy="932112"/>
            </a:xfrm>
            <a:custGeom>
              <a:rect b="b" l="l" r="r" t="t"/>
              <a:pathLst>
                <a:path extrusionOk="0" h="9533" w="11647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7865424" y="5380734"/>
              <a:ext cx="1138791" cy="488202"/>
            </a:xfrm>
            <a:custGeom>
              <a:rect b="b" l="l" r="r" t="t"/>
              <a:pathLst>
                <a:path extrusionOk="0" h="4993" w="11647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87374" y="4454685"/>
              <a:ext cx="1101539" cy="926147"/>
            </a:xfrm>
            <a:custGeom>
              <a:rect b="b" l="l" r="r" t="t"/>
              <a:pathLst>
                <a:path extrusionOk="0" h="9472" w="11266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624553" y="5380734"/>
              <a:ext cx="759325" cy="488202"/>
            </a:xfrm>
            <a:custGeom>
              <a:rect b="b" l="l" r="r" t="t"/>
              <a:pathLst>
                <a:path extrusionOk="0" h="4993" w="7766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9004215" y="4560578"/>
              <a:ext cx="584697" cy="1195622"/>
            </a:xfrm>
            <a:custGeom>
              <a:rect b="b" l="l" r="r" t="t"/>
              <a:pathLst>
                <a:path extrusionOk="0" h="12228" w="598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8083170" y="3133810"/>
              <a:ext cx="1138889" cy="1320972"/>
            </a:xfrm>
            <a:custGeom>
              <a:rect b="b" l="l" r="r" t="t"/>
              <a:pathLst>
                <a:path extrusionOk="0" h="13510" w="11648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8487374" y="3340512"/>
              <a:ext cx="1101539" cy="1220164"/>
            </a:xfrm>
            <a:custGeom>
              <a:rect b="b" l="l" r="r" t="t"/>
              <a:pathLst>
                <a:path extrusionOk="0" h="12479" w="11266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2556507" y="5186744"/>
              <a:ext cx="777902" cy="656771"/>
            </a:xfrm>
            <a:custGeom>
              <a:rect b="b" l="l" r="r" t="t"/>
              <a:pathLst>
                <a:path extrusionOk="0" h="6717" w="7956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rgbClr val="91B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3128396" y="5186744"/>
              <a:ext cx="398337" cy="425429"/>
            </a:xfrm>
            <a:custGeom>
              <a:rect b="b" l="l" r="r" t="t"/>
              <a:pathLst>
                <a:path extrusionOk="0" h="4351" w="4074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3334312" y="5318059"/>
              <a:ext cx="1107405" cy="438140"/>
            </a:xfrm>
            <a:custGeom>
              <a:rect b="b" l="l" r="r" t="t"/>
              <a:pathLst>
                <a:path extrusionOk="0" h="4481" w="11326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1958317" y="3721843"/>
              <a:ext cx="753360" cy="544816"/>
            </a:xfrm>
            <a:custGeom>
              <a:rect b="b" l="l" r="r" t="t"/>
              <a:pathLst>
                <a:path extrusionOk="0" h="5572" w="7705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-169962" y="2915180"/>
              <a:ext cx="236421" cy="2772380"/>
            </a:xfrm>
            <a:custGeom>
              <a:rect b="b" l="l" r="r" t="t"/>
              <a:pathLst>
                <a:path extrusionOk="0" h="28354" w="2418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2661518" y="3721843"/>
              <a:ext cx="330579" cy="814290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2661518" y="3490502"/>
              <a:ext cx="1419309" cy="1045631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2992000" y="3490502"/>
              <a:ext cx="1088828" cy="1376901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3956164" y="3490502"/>
              <a:ext cx="529650" cy="1376901"/>
            </a:xfrm>
            <a:custGeom>
              <a:rect b="b" l="l" r="r" t="t"/>
              <a:pathLst>
                <a:path extrusionOk="0" h="14082" w="5417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4080730" y="3490502"/>
              <a:ext cx="516939" cy="888894"/>
            </a:xfrm>
            <a:custGeom>
              <a:rect b="b" l="l" r="r" t="t"/>
              <a:pathLst>
                <a:path extrusionOk="0" h="9091" w="5287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CUSTOM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>
            <p:ph idx="1" type="subTitle"/>
          </p:nvPr>
        </p:nvSpPr>
        <p:spPr>
          <a:xfrm flipH="1">
            <a:off x="3716838" y="3752812"/>
            <a:ext cx="1710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3"/>
          <p:cNvSpPr txBox="1"/>
          <p:nvPr>
            <p:ph idx="2" type="subTitle"/>
          </p:nvPr>
        </p:nvSpPr>
        <p:spPr>
          <a:xfrm flipH="1">
            <a:off x="6194988" y="3752787"/>
            <a:ext cx="1710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idx="3" type="subTitle"/>
          </p:nvPr>
        </p:nvSpPr>
        <p:spPr>
          <a:xfrm flipH="1">
            <a:off x="1146363" y="3752812"/>
            <a:ext cx="1710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type="title"/>
          </p:nvPr>
        </p:nvSpPr>
        <p:spPr>
          <a:xfrm>
            <a:off x="1260225" y="2972693"/>
            <a:ext cx="14826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hasCustomPrompt="1" idx="4" type="title"/>
          </p:nvPr>
        </p:nvSpPr>
        <p:spPr>
          <a:xfrm>
            <a:off x="3818840" y="2972693"/>
            <a:ext cx="1506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hasCustomPrompt="1" idx="5" type="title"/>
          </p:nvPr>
        </p:nvSpPr>
        <p:spPr>
          <a:xfrm>
            <a:off x="6287331" y="2972693"/>
            <a:ext cx="15021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79" name="Google Shape;279;p13"/>
          <p:cNvGrpSpPr/>
          <p:nvPr/>
        </p:nvGrpSpPr>
        <p:grpSpPr>
          <a:xfrm rot="127530">
            <a:off x="-473692" y="-1470851"/>
            <a:ext cx="9938302" cy="3701091"/>
            <a:chOff x="-1227699" y="-1543894"/>
            <a:chExt cx="11447055" cy="4245369"/>
          </a:xfrm>
        </p:grpSpPr>
        <p:sp>
          <p:nvSpPr>
            <p:cNvPr id="280" name="Google Shape;280;p13"/>
            <p:cNvSpPr/>
            <p:nvPr/>
          </p:nvSpPr>
          <p:spPr>
            <a:xfrm rot="-473050">
              <a:off x="-1092777" y="-790236"/>
              <a:ext cx="11177210" cy="2738052"/>
            </a:xfrm>
            <a:custGeom>
              <a:rect b="b" l="l" r="r" t="t"/>
              <a:pathLst>
                <a:path extrusionOk="0" h="27151" w="69375">
                  <a:moveTo>
                    <a:pt x="0" y="1"/>
                  </a:moveTo>
                  <a:lnTo>
                    <a:pt x="13186" y="27150"/>
                  </a:lnTo>
                  <a:lnTo>
                    <a:pt x="67712" y="20136"/>
                  </a:lnTo>
                  <a:lnTo>
                    <a:pt x="69374" y="13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3"/>
          <p:cNvSpPr txBox="1"/>
          <p:nvPr>
            <p:ph idx="6" type="title"/>
          </p:nvPr>
        </p:nvSpPr>
        <p:spPr>
          <a:xfrm>
            <a:off x="638650" y="2129588"/>
            <a:ext cx="7866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4" name="Google Shape;284;p13"/>
          <p:cNvSpPr/>
          <p:nvPr/>
        </p:nvSpPr>
        <p:spPr>
          <a:xfrm rot="10429783">
            <a:off x="5688826" y="958084"/>
            <a:ext cx="2725413" cy="791928"/>
          </a:xfrm>
          <a:custGeom>
            <a:rect b="b" l="l" r="r" t="t"/>
            <a:pathLst>
              <a:path extrusionOk="0" h="15068" w="40101">
                <a:moveTo>
                  <a:pt x="16089" y="0"/>
                </a:moveTo>
                <a:lnTo>
                  <a:pt x="1" y="15067"/>
                </a:lnTo>
                <a:lnTo>
                  <a:pt x="40101" y="9910"/>
                </a:lnTo>
                <a:lnTo>
                  <a:pt x="16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4"/>
          <p:cNvGrpSpPr/>
          <p:nvPr/>
        </p:nvGrpSpPr>
        <p:grpSpPr>
          <a:xfrm>
            <a:off x="-1440957" y="-1065529"/>
            <a:ext cx="11556429" cy="7376345"/>
            <a:chOff x="-1440957" y="-1065529"/>
            <a:chExt cx="11556429" cy="7376345"/>
          </a:xfrm>
        </p:grpSpPr>
        <p:sp>
          <p:nvSpPr>
            <p:cNvPr id="287" name="Google Shape;287;p14"/>
            <p:cNvSpPr/>
            <p:nvPr/>
          </p:nvSpPr>
          <p:spPr>
            <a:xfrm rot="3470916">
              <a:off x="7346912" y="4955599"/>
              <a:ext cx="1844072" cy="750010"/>
            </a:xfrm>
            <a:custGeom>
              <a:rect b="b" l="l" r="r" t="t"/>
              <a:pathLst>
                <a:path extrusionOk="0" h="30273" w="53254">
                  <a:moveTo>
                    <a:pt x="26534" y="0"/>
                  </a:moveTo>
                  <a:lnTo>
                    <a:pt x="1" y="30183"/>
                  </a:lnTo>
                  <a:lnTo>
                    <a:pt x="53254" y="30272"/>
                  </a:lnTo>
                  <a:lnTo>
                    <a:pt x="53254" y="30272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523234">
              <a:off x="-185363" y="2053142"/>
              <a:ext cx="677945" cy="1040368"/>
            </a:xfrm>
            <a:custGeom>
              <a:rect b="b" l="l" r="r" t="t"/>
              <a:pathLst>
                <a:path extrusionOk="0" h="47010" w="30637">
                  <a:moveTo>
                    <a:pt x="0" y="1"/>
                  </a:moveTo>
                  <a:lnTo>
                    <a:pt x="171" y="47010"/>
                  </a:lnTo>
                  <a:lnTo>
                    <a:pt x="30637" y="13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" name="Google Shape;289;p14"/>
            <p:cNvGrpSpPr/>
            <p:nvPr/>
          </p:nvGrpSpPr>
          <p:grpSpPr>
            <a:xfrm>
              <a:off x="7818820" y="2009358"/>
              <a:ext cx="2296651" cy="2093440"/>
              <a:chOff x="7547520" y="1595908"/>
              <a:chExt cx="2296651" cy="2093440"/>
            </a:xfrm>
          </p:grpSpPr>
          <p:sp>
            <p:nvSpPr>
              <p:cNvPr id="290" name="Google Shape;290;p14"/>
              <p:cNvSpPr/>
              <p:nvPr/>
            </p:nvSpPr>
            <p:spPr>
              <a:xfrm rot="470400">
                <a:off x="7662576" y="1728307"/>
                <a:ext cx="2066540" cy="1828552"/>
              </a:xfrm>
              <a:custGeom>
                <a:rect b="b" l="l" r="r" t="t"/>
                <a:pathLst>
                  <a:path extrusionOk="0" h="73146" w="82666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 rot="470400">
                <a:off x="7614879" y="2507389"/>
                <a:ext cx="1791854" cy="943900"/>
              </a:xfrm>
              <a:custGeom>
                <a:rect b="b" l="l" r="r" t="t"/>
                <a:pathLst>
                  <a:path extrusionOk="0" h="37758" w="71678">
                    <a:moveTo>
                      <a:pt x="49856" y="1"/>
                    </a:moveTo>
                    <a:lnTo>
                      <a:pt x="0" y="15968"/>
                    </a:lnTo>
                    <a:lnTo>
                      <a:pt x="71677" y="37757"/>
                    </a:lnTo>
                    <a:lnTo>
                      <a:pt x="49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 rot="470400">
                <a:off x="7709258" y="1675302"/>
                <a:ext cx="1246334" cy="1200311"/>
              </a:xfrm>
              <a:custGeom>
                <a:rect b="b" l="l" r="r" t="t"/>
                <a:pathLst>
                  <a:path extrusionOk="0" h="48015" w="49856">
                    <a:moveTo>
                      <a:pt x="43336" y="0"/>
                    </a:moveTo>
                    <a:lnTo>
                      <a:pt x="0" y="48015"/>
                    </a:lnTo>
                    <a:lnTo>
                      <a:pt x="49856" y="32048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 rot="470400">
                <a:off x="8197965" y="3008968"/>
                <a:ext cx="1443373" cy="584669"/>
              </a:xfrm>
              <a:custGeom>
                <a:rect b="b" l="l" r="r" t="t"/>
                <a:pathLst>
                  <a:path extrusionOk="0" h="23388" w="57738">
                    <a:moveTo>
                      <a:pt x="57737" y="0"/>
                    </a:moveTo>
                    <a:lnTo>
                      <a:pt x="0" y="5815"/>
                    </a:lnTo>
                    <a:lnTo>
                      <a:pt x="57737" y="23387"/>
                    </a:lnTo>
                    <a:lnTo>
                      <a:pt x="577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" name="Google Shape;294;p14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rect b="b" l="l" r="r" t="t"/>
              <a:pathLst>
                <a:path extrusionOk="0" h="73146" w="82666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rect b="b" l="l" r="r" t="t"/>
              <a:pathLst>
                <a:path extrusionOk="0" h="28326" w="14549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14"/>
            <p:cNvGrpSpPr/>
            <p:nvPr/>
          </p:nvGrpSpPr>
          <p:grpSpPr>
            <a:xfrm>
              <a:off x="6763700" y="-1065529"/>
              <a:ext cx="2404478" cy="2014149"/>
              <a:chOff x="6712534" y="-1284597"/>
              <a:chExt cx="3464167" cy="2901814"/>
            </a:xfrm>
          </p:grpSpPr>
          <p:sp>
            <p:nvSpPr>
              <p:cNvPr id="297" name="Google Shape;297;p14"/>
              <p:cNvSpPr/>
              <p:nvPr/>
            </p:nvSpPr>
            <p:spPr>
              <a:xfrm rot="8100000">
                <a:off x="6925980" y="-694399"/>
                <a:ext cx="2316919" cy="1563417"/>
              </a:xfrm>
              <a:custGeom>
                <a:rect b="b" l="l" r="r" t="t"/>
                <a:pathLst>
                  <a:path extrusionOk="0" h="31262" w="46329">
                    <a:moveTo>
                      <a:pt x="1" y="1"/>
                    </a:moveTo>
                    <a:lnTo>
                      <a:pt x="1" y="31262"/>
                    </a:lnTo>
                    <a:lnTo>
                      <a:pt x="28212" y="23688"/>
                    </a:lnTo>
                    <a:lnTo>
                      <a:pt x="46328" y="11013"/>
                    </a:lnTo>
                    <a:lnTo>
                      <a:pt x="35600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 rot="1800084">
                <a:off x="8645941" y="-610927"/>
                <a:ext cx="1078180" cy="2099212"/>
              </a:xfrm>
              <a:custGeom>
                <a:rect b="b" l="l" r="r" t="t"/>
                <a:pathLst>
                  <a:path extrusionOk="0" h="28326" w="14549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" name="Google Shape;299;p14"/>
            <p:cNvSpPr/>
            <p:nvPr/>
          </p:nvSpPr>
          <p:spPr>
            <a:xfrm flipH="1">
              <a:off x="25820" y="4046644"/>
              <a:ext cx="1519040" cy="1347994"/>
            </a:xfrm>
            <a:custGeom>
              <a:rect b="b" l="l" r="r" t="t"/>
              <a:pathLst>
                <a:path extrusionOk="0" h="4161" w="11335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 flipH="1">
              <a:off x="-1440957" y="4046644"/>
              <a:ext cx="2542232" cy="1390108"/>
            </a:xfrm>
            <a:custGeom>
              <a:rect b="b" l="l" r="r" t="t"/>
              <a:pathLst>
                <a:path extrusionOk="0" h="4291" w="1897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 flipH="1">
              <a:off x="1101145" y="4046644"/>
              <a:ext cx="759587" cy="1159773"/>
            </a:xfrm>
            <a:custGeom>
              <a:rect b="b" l="l" r="r" t="t"/>
              <a:pathLst>
                <a:path extrusionOk="0" h="3580" w="5668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4"/>
          <p:cNvSpPr txBox="1"/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14"/>
          <p:cNvSpPr txBox="1"/>
          <p:nvPr>
            <p:ph idx="1" type="subTitle"/>
          </p:nvPr>
        </p:nvSpPr>
        <p:spPr>
          <a:xfrm>
            <a:off x="2094221" y="4016571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4" name="Google Shape;304;p14"/>
          <p:cNvSpPr txBox="1"/>
          <p:nvPr>
            <p:ph idx="2" type="subTitle"/>
          </p:nvPr>
        </p:nvSpPr>
        <p:spPr>
          <a:xfrm>
            <a:off x="4678796" y="4016571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5" name="Google Shape;305;p14"/>
          <p:cNvSpPr txBox="1"/>
          <p:nvPr>
            <p:ph hasCustomPrompt="1" idx="3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14"/>
          <p:cNvSpPr txBox="1"/>
          <p:nvPr>
            <p:ph hasCustomPrompt="1" idx="4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7" name="Google Shape;307;p14"/>
          <p:cNvSpPr txBox="1"/>
          <p:nvPr>
            <p:ph hasCustomPrompt="1" idx="5" type="title"/>
          </p:nvPr>
        </p:nvSpPr>
        <p:spPr>
          <a:xfrm>
            <a:off x="2501169" y="321696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8" name="Google Shape;308;p14"/>
          <p:cNvSpPr txBox="1"/>
          <p:nvPr>
            <p:ph hasCustomPrompt="1" idx="6" type="title"/>
          </p:nvPr>
        </p:nvSpPr>
        <p:spPr>
          <a:xfrm>
            <a:off x="5089762" y="321696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14"/>
          <p:cNvSpPr txBox="1"/>
          <p:nvPr>
            <p:ph idx="7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8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9" type="subTitle"/>
          </p:nvPr>
        </p:nvSpPr>
        <p:spPr>
          <a:xfrm>
            <a:off x="4567075" y="3667521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13" type="subTitle"/>
          </p:nvPr>
        </p:nvSpPr>
        <p:spPr>
          <a:xfrm>
            <a:off x="2093196" y="2342229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14"/>
          <p:cNvSpPr txBox="1"/>
          <p:nvPr>
            <p:ph idx="14" type="subTitle"/>
          </p:nvPr>
        </p:nvSpPr>
        <p:spPr>
          <a:xfrm>
            <a:off x="4682796" y="2339829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4" name="Google Shape;314;p14"/>
          <p:cNvSpPr txBox="1"/>
          <p:nvPr>
            <p:ph idx="15" type="subTitle"/>
          </p:nvPr>
        </p:nvSpPr>
        <p:spPr>
          <a:xfrm>
            <a:off x="1973950" y="3667521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 txBox="1"/>
          <p:nvPr>
            <p:ph idx="1" type="subTitle"/>
          </p:nvPr>
        </p:nvSpPr>
        <p:spPr>
          <a:xfrm>
            <a:off x="768044" y="2366228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7" name="Google Shape;317;p15"/>
          <p:cNvSpPr txBox="1"/>
          <p:nvPr>
            <p:ph idx="2" type="subTitle"/>
          </p:nvPr>
        </p:nvSpPr>
        <p:spPr>
          <a:xfrm>
            <a:off x="6207714" y="2366228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8" name="Google Shape;318;p15"/>
          <p:cNvSpPr txBox="1"/>
          <p:nvPr>
            <p:ph idx="3" type="subTitle"/>
          </p:nvPr>
        </p:nvSpPr>
        <p:spPr>
          <a:xfrm>
            <a:off x="3480150" y="4015271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9" name="Google Shape;319;p15"/>
          <p:cNvSpPr txBox="1"/>
          <p:nvPr>
            <p:ph idx="4" type="subTitle"/>
          </p:nvPr>
        </p:nvSpPr>
        <p:spPr>
          <a:xfrm>
            <a:off x="3480150" y="2366228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20" name="Google Shape;320;p15"/>
          <p:cNvSpPr txBox="1"/>
          <p:nvPr>
            <p:ph idx="5" type="subTitle"/>
          </p:nvPr>
        </p:nvSpPr>
        <p:spPr>
          <a:xfrm>
            <a:off x="767699" y="4015271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21" name="Google Shape;321;p15"/>
          <p:cNvSpPr txBox="1"/>
          <p:nvPr>
            <p:ph idx="6" type="subTitle"/>
          </p:nvPr>
        </p:nvSpPr>
        <p:spPr>
          <a:xfrm>
            <a:off x="6207665" y="4015271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22" name="Google Shape;322;p15"/>
          <p:cNvSpPr txBox="1"/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3" name="Google Shape;323;p15"/>
          <p:cNvSpPr txBox="1"/>
          <p:nvPr>
            <p:ph hasCustomPrompt="1" idx="7" type="title"/>
          </p:nvPr>
        </p:nvSpPr>
        <p:spPr>
          <a:xfrm>
            <a:off x="1084650" y="1939097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5"/>
          <p:cNvSpPr txBox="1"/>
          <p:nvPr>
            <p:ph hasCustomPrompt="1" idx="8" type="title"/>
          </p:nvPr>
        </p:nvSpPr>
        <p:spPr>
          <a:xfrm>
            <a:off x="1084650" y="3594327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5"/>
          <p:cNvSpPr txBox="1"/>
          <p:nvPr>
            <p:ph hasCustomPrompt="1" idx="9" type="title"/>
          </p:nvPr>
        </p:nvSpPr>
        <p:spPr>
          <a:xfrm>
            <a:off x="3790300" y="1939097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5"/>
          <p:cNvSpPr txBox="1"/>
          <p:nvPr>
            <p:ph hasCustomPrompt="1" idx="13" type="title"/>
          </p:nvPr>
        </p:nvSpPr>
        <p:spPr>
          <a:xfrm>
            <a:off x="3790300" y="3594327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5"/>
          <p:cNvSpPr txBox="1"/>
          <p:nvPr>
            <p:ph hasCustomPrompt="1" idx="14" type="title"/>
          </p:nvPr>
        </p:nvSpPr>
        <p:spPr>
          <a:xfrm>
            <a:off x="6550900" y="1939097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15"/>
          <p:cNvSpPr txBox="1"/>
          <p:nvPr>
            <p:ph hasCustomPrompt="1" idx="15" type="title"/>
          </p:nvPr>
        </p:nvSpPr>
        <p:spPr>
          <a:xfrm>
            <a:off x="6550900" y="3594327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29" name="Google Shape;329;p15"/>
          <p:cNvGrpSpPr/>
          <p:nvPr/>
        </p:nvGrpSpPr>
        <p:grpSpPr>
          <a:xfrm>
            <a:off x="172949" y="-537527"/>
            <a:ext cx="1705807" cy="1773960"/>
            <a:chOff x="172949" y="-537527"/>
            <a:chExt cx="1705807" cy="1773960"/>
          </a:xfrm>
        </p:grpSpPr>
        <p:sp>
          <p:nvSpPr>
            <p:cNvPr id="330" name="Google Shape;330;p15"/>
            <p:cNvSpPr/>
            <p:nvPr/>
          </p:nvSpPr>
          <p:spPr>
            <a:xfrm flipH="1" rot="1681108">
              <a:off x="368919" y="128847"/>
              <a:ext cx="1195191" cy="878340"/>
            </a:xfrm>
            <a:custGeom>
              <a:rect b="b" l="l" r="r" t="t"/>
              <a:pathLst>
                <a:path extrusionOk="0" h="7999" w="10885">
                  <a:moveTo>
                    <a:pt x="1" y="0"/>
                  </a:moveTo>
                  <a:lnTo>
                    <a:pt x="5607" y="7998"/>
                  </a:lnTo>
                  <a:lnTo>
                    <a:pt x="10884" y="54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 flipH="1" rot="1681108">
              <a:off x="319773" y="-263125"/>
              <a:ext cx="1412159" cy="977385"/>
            </a:xfrm>
            <a:custGeom>
              <a:rect b="b" l="l" r="r" t="t"/>
              <a:pathLst>
                <a:path extrusionOk="0" h="8901" w="12861">
                  <a:moveTo>
                    <a:pt x="1" y="3458"/>
                  </a:moveTo>
                  <a:lnTo>
                    <a:pt x="12860" y="1"/>
                  </a:lnTo>
                  <a:lnTo>
                    <a:pt x="10884" y="89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15"/>
          <p:cNvGrpSpPr/>
          <p:nvPr/>
        </p:nvGrpSpPr>
        <p:grpSpPr>
          <a:xfrm>
            <a:off x="5663849" y="4216804"/>
            <a:ext cx="1898886" cy="1853388"/>
            <a:chOff x="5663849" y="4216804"/>
            <a:chExt cx="1898886" cy="1853388"/>
          </a:xfrm>
        </p:grpSpPr>
        <p:sp>
          <p:nvSpPr>
            <p:cNvPr id="333" name="Google Shape;333;p15"/>
            <p:cNvSpPr/>
            <p:nvPr/>
          </p:nvSpPr>
          <p:spPr>
            <a:xfrm rot="3754443">
              <a:off x="6149002" y="4545572"/>
              <a:ext cx="1338310" cy="983239"/>
            </a:xfrm>
            <a:custGeom>
              <a:rect b="b" l="l" r="r" t="t"/>
              <a:pathLst>
                <a:path extrusionOk="0" h="6405" w="8718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 rot="3754443">
              <a:off x="5730416" y="4772760"/>
              <a:ext cx="1338310" cy="963282"/>
            </a:xfrm>
            <a:custGeom>
              <a:rect b="b" l="l" r="r" t="t"/>
              <a:pathLst>
                <a:path extrusionOk="0" h="6275" w="8718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15"/>
          <p:cNvGrpSpPr/>
          <p:nvPr/>
        </p:nvGrpSpPr>
        <p:grpSpPr>
          <a:xfrm rot="876686">
            <a:off x="7894765" y="-482893"/>
            <a:ext cx="2229958" cy="2414730"/>
            <a:chOff x="8060764" y="-625152"/>
            <a:chExt cx="1984950" cy="2149421"/>
          </a:xfrm>
        </p:grpSpPr>
        <p:sp>
          <p:nvSpPr>
            <p:cNvPr id="336" name="Google Shape;336;p15"/>
            <p:cNvSpPr/>
            <p:nvPr/>
          </p:nvSpPr>
          <p:spPr>
            <a:xfrm flipH="1" rot="7900665">
              <a:off x="7975906" y="-11169"/>
              <a:ext cx="1930694" cy="638887"/>
            </a:xfrm>
            <a:custGeom>
              <a:rect b="b" l="l" r="r" t="t"/>
              <a:pathLst>
                <a:path extrusionOk="0" h="4611" w="13935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 flipH="1" rot="7900665">
              <a:off x="8201184" y="66070"/>
              <a:ext cx="1790205" cy="948562"/>
            </a:xfrm>
            <a:custGeom>
              <a:rect b="b" l="l" r="r" t="t"/>
              <a:pathLst>
                <a:path extrusionOk="0" h="6846" w="12921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5"/>
          <p:cNvGrpSpPr/>
          <p:nvPr/>
        </p:nvGrpSpPr>
        <p:grpSpPr>
          <a:xfrm>
            <a:off x="-569804" y="4738123"/>
            <a:ext cx="1489152" cy="1433271"/>
            <a:chOff x="-569804" y="4738123"/>
            <a:chExt cx="1489152" cy="1433271"/>
          </a:xfrm>
        </p:grpSpPr>
        <p:sp>
          <p:nvSpPr>
            <p:cNvPr id="339" name="Google Shape;339;p15"/>
            <p:cNvSpPr/>
            <p:nvPr/>
          </p:nvSpPr>
          <p:spPr>
            <a:xfrm rot="5400000">
              <a:off x="-757861" y="4926180"/>
              <a:ext cx="1433271" cy="1057157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 rot="5400000">
              <a:off x="-315200" y="4936846"/>
              <a:ext cx="1433271" cy="103582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6"/>
          <p:cNvGrpSpPr/>
          <p:nvPr/>
        </p:nvGrpSpPr>
        <p:grpSpPr>
          <a:xfrm>
            <a:off x="-303612" y="-135163"/>
            <a:ext cx="965663" cy="954423"/>
            <a:chOff x="-254353" y="1387549"/>
            <a:chExt cx="965663" cy="954423"/>
          </a:xfrm>
        </p:grpSpPr>
        <p:sp>
          <p:nvSpPr>
            <p:cNvPr id="343" name="Google Shape;343;p16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16"/>
          <p:cNvGrpSpPr/>
          <p:nvPr/>
        </p:nvGrpSpPr>
        <p:grpSpPr>
          <a:xfrm rot="-796031">
            <a:off x="8204001" y="-1214522"/>
            <a:ext cx="958862" cy="1850737"/>
            <a:chOff x="8474260" y="-525788"/>
            <a:chExt cx="544816" cy="1051572"/>
          </a:xfrm>
        </p:grpSpPr>
        <p:sp>
          <p:nvSpPr>
            <p:cNvPr id="346" name="Google Shape;346;p16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rect b="b" l="l" r="r" t="t"/>
              <a:pathLst>
                <a:path extrusionOk="0" h="4030" w="10755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rect b="b" l="l" r="r" t="t"/>
              <a:pathLst>
                <a:path extrusionOk="0" h="5572" w="7705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6"/>
          <p:cNvSpPr txBox="1"/>
          <p:nvPr>
            <p:ph type="ctrTitle"/>
          </p:nvPr>
        </p:nvSpPr>
        <p:spPr>
          <a:xfrm flipH="1">
            <a:off x="1016108" y="730130"/>
            <a:ext cx="3524100" cy="66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9" name="Google Shape;349;p16"/>
          <p:cNvSpPr txBox="1"/>
          <p:nvPr>
            <p:ph idx="1" type="subTitle"/>
          </p:nvPr>
        </p:nvSpPr>
        <p:spPr>
          <a:xfrm flipH="1">
            <a:off x="1318050" y="4126042"/>
            <a:ext cx="29202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0" name="Google Shape;350;p16"/>
          <p:cNvSpPr txBox="1"/>
          <p:nvPr>
            <p:ph idx="2" type="ctrTitle"/>
          </p:nvPr>
        </p:nvSpPr>
        <p:spPr>
          <a:xfrm flipH="1">
            <a:off x="4603800" y="730130"/>
            <a:ext cx="3524100" cy="6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1" name="Google Shape;351;p16"/>
          <p:cNvSpPr txBox="1"/>
          <p:nvPr>
            <p:ph idx="3" type="subTitle"/>
          </p:nvPr>
        </p:nvSpPr>
        <p:spPr>
          <a:xfrm flipH="1">
            <a:off x="4905750" y="4126042"/>
            <a:ext cx="29202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4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/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4" name="Google Shape;354;p17"/>
          <p:cNvSpPr txBox="1"/>
          <p:nvPr>
            <p:ph idx="1" type="subTitle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7"/>
          <p:cNvSpPr txBox="1"/>
          <p:nvPr>
            <p:ph idx="2" type="subTitle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17"/>
          <p:cNvSpPr txBox="1"/>
          <p:nvPr>
            <p:ph idx="3" type="subTitle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17"/>
          <p:cNvSpPr txBox="1"/>
          <p:nvPr>
            <p:ph idx="4" type="subTitle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17"/>
          <p:cNvSpPr txBox="1"/>
          <p:nvPr>
            <p:ph idx="5" type="subTitle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6" type="subTitle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7" type="subTitle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8" type="subTitle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grpSp>
        <p:nvGrpSpPr>
          <p:cNvPr id="362" name="Google Shape;362;p17"/>
          <p:cNvGrpSpPr/>
          <p:nvPr/>
        </p:nvGrpSpPr>
        <p:grpSpPr>
          <a:xfrm flipH="1">
            <a:off x="6474584" y="-803700"/>
            <a:ext cx="2669424" cy="1697141"/>
            <a:chOff x="-408775" y="-716093"/>
            <a:chExt cx="2528343" cy="1607446"/>
          </a:xfrm>
        </p:grpSpPr>
        <p:sp>
          <p:nvSpPr>
            <p:cNvPr id="363" name="Google Shape;363;p17"/>
            <p:cNvSpPr/>
            <p:nvPr/>
          </p:nvSpPr>
          <p:spPr>
            <a:xfrm>
              <a:off x="-408775" y="-476905"/>
              <a:ext cx="1194900" cy="1194372"/>
            </a:xfrm>
            <a:custGeom>
              <a:rect b="b" l="l" r="r" t="t"/>
              <a:pathLst>
                <a:path extrusionOk="0" h="26672" w="35738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17"/>
          <p:cNvGrpSpPr/>
          <p:nvPr/>
        </p:nvGrpSpPr>
        <p:grpSpPr>
          <a:xfrm flipH="1" rot="-8654756">
            <a:off x="-822893" y="4428440"/>
            <a:ext cx="2252499" cy="1697109"/>
            <a:chOff x="-13924" y="-716093"/>
            <a:chExt cx="2133492" cy="1607446"/>
          </a:xfrm>
        </p:grpSpPr>
        <p:sp>
          <p:nvSpPr>
            <p:cNvPr id="367" name="Google Shape;367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"/>
          <p:cNvSpPr txBox="1"/>
          <p:nvPr>
            <p:ph type="ctrTitle"/>
          </p:nvPr>
        </p:nvSpPr>
        <p:spPr>
          <a:xfrm>
            <a:off x="2083650" y="1236925"/>
            <a:ext cx="49767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1" name="Google Shape;371;p18"/>
          <p:cNvSpPr txBox="1"/>
          <p:nvPr>
            <p:ph idx="1" type="subTitle"/>
          </p:nvPr>
        </p:nvSpPr>
        <p:spPr>
          <a:xfrm>
            <a:off x="2917350" y="1920450"/>
            <a:ext cx="3309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/>
        </p:nvSpPr>
        <p:spPr>
          <a:xfrm>
            <a:off x="2534150" y="3893650"/>
            <a:ext cx="40758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73" name="Google Shape;373;p18"/>
          <p:cNvGrpSpPr/>
          <p:nvPr/>
        </p:nvGrpSpPr>
        <p:grpSpPr>
          <a:xfrm>
            <a:off x="7151157" y="3272820"/>
            <a:ext cx="2542452" cy="2060461"/>
            <a:chOff x="953948" y="4296750"/>
            <a:chExt cx="2542452" cy="2060461"/>
          </a:xfrm>
        </p:grpSpPr>
        <p:sp>
          <p:nvSpPr>
            <p:cNvPr id="374" name="Google Shape;374;p18"/>
            <p:cNvSpPr/>
            <p:nvPr/>
          </p:nvSpPr>
          <p:spPr>
            <a:xfrm flipH="1" rot="10800000">
              <a:off x="2528417" y="4296750"/>
              <a:ext cx="967982" cy="1063446"/>
            </a:xfrm>
            <a:custGeom>
              <a:rect b="b" l="l" r="r" t="t"/>
              <a:pathLst>
                <a:path extrusionOk="0" h="11396" w="10373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rgbClr val="93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 flipH="1" rot="10800000">
              <a:off x="1393851" y="5873546"/>
              <a:ext cx="1021453" cy="483665"/>
            </a:xfrm>
            <a:custGeom>
              <a:rect b="b" l="l" r="r" t="t"/>
              <a:pathLst>
                <a:path extrusionOk="0" h="5183" w="10946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rgbClr val="93C2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 flipH="1" rot="10800000">
              <a:off x="2284949" y="4296755"/>
              <a:ext cx="1211448" cy="1576879"/>
            </a:xfrm>
            <a:custGeom>
              <a:rect b="b" l="l" r="r" t="t"/>
              <a:pathLst>
                <a:path extrusionOk="0" h="16898" w="12982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3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 flipH="1" rot="10800000">
              <a:off x="2284949" y="5360110"/>
              <a:ext cx="1211448" cy="638852"/>
            </a:xfrm>
            <a:custGeom>
              <a:rect b="b" l="l" r="r" t="t"/>
              <a:pathLst>
                <a:path extrusionOk="0" h="6846" w="12982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rgbClr val="A2C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 flipH="1" rot="10800000">
              <a:off x="1393851" y="5491131"/>
              <a:ext cx="891182" cy="866080"/>
            </a:xfrm>
            <a:custGeom>
              <a:rect b="b" l="l" r="r" t="t"/>
              <a:pathLst>
                <a:path extrusionOk="0" h="9281" w="955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 flipH="1" rot="10800000">
              <a:off x="1862870" y="4296755"/>
              <a:ext cx="665634" cy="1576879"/>
            </a:xfrm>
            <a:custGeom>
              <a:rect b="b" l="l" r="r" t="t"/>
              <a:pathLst>
                <a:path extrusionOk="0" h="16898" w="7133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 flipH="1" rot="10800000">
              <a:off x="1803892" y="4296751"/>
              <a:ext cx="724610" cy="1194464"/>
            </a:xfrm>
            <a:custGeom>
              <a:rect b="b" l="l" r="r" t="t"/>
              <a:pathLst>
                <a:path extrusionOk="0" h="12800" w="7765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rgbClr val="CC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 flipH="1" rot="10800000">
              <a:off x="953948" y="5132885"/>
              <a:ext cx="909006" cy="1224326"/>
            </a:xfrm>
            <a:custGeom>
              <a:rect b="b" l="l" r="r" t="t"/>
              <a:pathLst>
                <a:path extrusionOk="0" h="13120" w="9741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 flipH="1" rot="10800000">
              <a:off x="953948" y="5060928"/>
              <a:ext cx="909006" cy="430287"/>
            </a:xfrm>
            <a:custGeom>
              <a:rect b="b" l="l" r="r" t="t"/>
              <a:pathLst>
                <a:path extrusionOk="0" h="4611" w="9741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rgbClr val="B9D6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 flipH="1" rot="10800000">
              <a:off x="1376120" y="4582956"/>
              <a:ext cx="486837" cy="908259"/>
            </a:xfrm>
            <a:custGeom>
              <a:rect b="b" l="l" r="r" t="t"/>
              <a:pathLst>
                <a:path extrusionOk="0" h="9733" w="5217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rgbClr val="B4D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 flipH="1" rot="10800000">
              <a:off x="2284949" y="5873546"/>
              <a:ext cx="403598" cy="471533"/>
            </a:xfrm>
            <a:custGeom>
              <a:rect b="b" l="l" r="r" t="t"/>
              <a:pathLst>
                <a:path extrusionOk="0" h="5053" w="4325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98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 flipH="1" rot="10800000">
              <a:off x="2284949" y="5873546"/>
              <a:ext cx="1003630" cy="471533"/>
            </a:xfrm>
            <a:custGeom>
              <a:rect b="b" l="l" r="r" t="t"/>
              <a:pathLst>
                <a:path extrusionOk="0" h="5053" w="10755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91C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18"/>
          <p:cNvGrpSpPr/>
          <p:nvPr/>
        </p:nvGrpSpPr>
        <p:grpSpPr>
          <a:xfrm rot="5400000">
            <a:off x="3205238" y="-5381005"/>
            <a:ext cx="2854105" cy="9764323"/>
            <a:chOff x="11874899" y="-477626"/>
            <a:chExt cx="2402648" cy="7928805"/>
          </a:xfrm>
        </p:grpSpPr>
        <p:sp>
          <p:nvSpPr>
            <p:cNvPr id="387" name="Google Shape;387;p18"/>
            <p:cNvSpPr/>
            <p:nvPr/>
          </p:nvSpPr>
          <p:spPr>
            <a:xfrm flipH="1" rot="6242215">
              <a:off x="11419669" y="2416572"/>
              <a:ext cx="2794137" cy="1243092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rect b="b" l="l" r="r" t="t"/>
              <a:pathLst>
                <a:path extrusionOk="0" h="5755" w="13363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rect b="b" l="l" r="r" t="t"/>
              <a:pathLst>
                <a:path extrusionOk="0" h="13380" w="1280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rect b="b" l="l" r="r" t="t"/>
              <a:pathLst>
                <a:path extrusionOk="0" h="13510" w="10885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rect b="b" l="l" r="r" t="t"/>
              <a:pathLst>
                <a:path extrusionOk="0" h="4030" w="10755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rect b="b" l="l" r="r" t="t"/>
              <a:pathLst>
                <a:path extrusionOk="0" h="12930" w="8848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rect b="b" l="l" r="r" t="t"/>
              <a:pathLst>
                <a:path extrusionOk="0" h="12930" w="10633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rect b="b" l="l" r="r" t="t"/>
              <a:pathLst>
                <a:path extrusionOk="0" h="11648" w="12219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rect b="b" l="l" r="r" t="t"/>
              <a:pathLst>
                <a:path extrusionOk="0" h="11648" w="12028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rect b="b" l="l" r="r" t="t"/>
              <a:pathLst>
                <a:path extrusionOk="0" h="8519" w="10755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rect b="b" l="l" r="r" t="t"/>
              <a:pathLst>
                <a:path extrusionOk="0" h="13510" w="11648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rect b="b" l="l" r="r" t="t"/>
              <a:pathLst>
                <a:path extrusionOk="0" h="12479" w="11266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rect b="b" l="l" r="r" t="t"/>
              <a:pathLst>
                <a:path extrusionOk="0" h="5572" w="7705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rect b="b" l="l" r="r" t="t"/>
              <a:pathLst>
                <a:path extrusionOk="0" h="14082" w="5417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rect b="b" l="l" r="r" t="t"/>
              <a:pathLst>
                <a:path extrusionOk="0" h="9091" w="5287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18"/>
          <p:cNvGrpSpPr/>
          <p:nvPr/>
        </p:nvGrpSpPr>
        <p:grpSpPr>
          <a:xfrm rot="10800000">
            <a:off x="-1715196" y="3775829"/>
            <a:ext cx="3921288" cy="1650977"/>
            <a:chOff x="5181079" y="-170299"/>
            <a:chExt cx="2299066" cy="967975"/>
          </a:xfrm>
        </p:grpSpPr>
        <p:sp>
          <p:nvSpPr>
            <p:cNvPr id="409" name="Google Shape;409;p18"/>
            <p:cNvSpPr/>
            <p:nvPr/>
          </p:nvSpPr>
          <p:spPr>
            <a:xfrm flipH="1" rot="10800000">
              <a:off x="5401030" y="-140973"/>
              <a:ext cx="1057754" cy="938649"/>
            </a:xfrm>
            <a:custGeom>
              <a:rect b="b" l="l" r="r" t="t"/>
              <a:pathLst>
                <a:path extrusionOk="0" h="4161" w="11335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rgbClr val="B8D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 flipH="1" rot="10800000">
              <a:off x="5709913" y="-170299"/>
              <a:ext cx="1770233" cy="967975"/>
            </a:xfrm>
            <a:custGeom>
              <a:rect b="b" l="l" r="r" t="t"/>
              <a:pathLst>
                <a:path extrusionOk="0" h="4291" w="1897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 flipH="1" rot="10800000">
              <a:off x="5181079" y="-9909"/>
              <a:ext cx="528924" cy="807585"/>
            </a:xfrm>
            <a:custGeom>
              <a:rect b="b" l="l" r="r" t="t"/>
              <a:pathLst>
                <a:path extrusionOk="0" h="3580" w="5668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solidFill>
          <a:schemeClr val="accen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 txBox="1"/>
          <p:nvPr>
            <p:ph type="title"/>
          </p:nvPr>
        </p:nvSpPr>
        <p:spPr>
          <a:xfrm>
            <a:off x="2159025" y="2911400"/>
            <a:ext cx="51510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414" name="Google Shape;414;p19"/>
          <p:cNvSpPr txBox="1"/>
          <p:nvPr>
            <p:ph idx="1" type="subTitle"/>
          </p:nvPr>
        </p:nvSpPr>
        <p:spPr>
          <a:xfrm>
            <a:off x="1580250" y="1669275"/>
            <a:ext cx="59835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5" name="Google Shape;415;p19"/>
          <p:cNvGrpSpPr/>
          <p:nvPr/>
        </p:nvGrpSpPr>
        <p:grpSpPr>
          <a:xfrm rot="-1763700">
            <a:off x="729718" y="531156"/>
            <a:ext cx="732671" cy="994498"/>
            <a:chOff x="1113584" y="120875"/>
            <a:chExt cx="993686" cy="1348790"/>
          </a:xfrm>
        </p:grpSpPr>
        <p:sp>
          <p:nvSpPr>
            <p:cNvPr id="416" name="Google Shape;416;p19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19"/>
          <p:cNvGrpSpPr/>
          <p:nvPr/>
        </p:nvGrpSpPr>
        <p:grpSpPr>
          <a:xfrm rot="9036300">
            <a:off x="7682016" y="3608532"/>
            <a:ext cx="732671" cy="994498"/>
            <a:chOff x="1113584" y="120875"/>
            <a:chExt cx="993686" cy="1348790"/>
          </a:xfrm>
        </p:grpSpPr>
        <p:sp>
          <p:nvSpPr>
            <p:cNvPr id="419" name="Google Shape;419;p19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 section 1">
  <p:cSld name="CUSTOM_8">
    <p:bg>
      <p:bgPr>
        <a:solidFill>
          <a:schemeClr val="accen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"/>
          <p:cNvSpPr txBox="1"/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hasCustomPrompt="1"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p20"/>
          <p:cNvSpPr txBox="1"/>
          <p:nvPr>
            <p:ph idx="1" type="subTitle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425" name="Google Shape;425;p20"/>
          <p:cNvGrpSpPr/>
          <p:nvPr/>
        </p:nvGrpSpPr>
        <p:grpSpPr>
          <a:xfrm>
            <a:off x="-546380" y="-1044707"/>
            <a:ext cx="10889497" cy="7393015"/>
            <a:chOff x="-546380" y="-1044707"/>
            <a:chExt cx="10889497" cy="7393015"/>
          </a:xfrm>
        </p:grpSpPr>
        <p:sp>
          <p:nvSpPr>
            <p:cNvPr id="426" name="Google Shape;426;p20"/>
            <p:cNvSpPr/>
            <p:nvPr/>
          </p:nvSpPr>
          <p:spPr>
            <a:xfrm flipH="1" rot="-5400000">
              <a:off x="1108456" y="-613589"/>
              <a:ext cx="1989853" cy="1458902"/>
            </a:xfrm>
            <a:custGeom>
              <a:rect b="b" l="l" r="r" t="t"/>
              <a:pathLst>
                <a:path extrusionOk="0" h="5053" w="14516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rect b="b" l="l" r="r" t="t"/>
              <a:pathLst>
                <a:path extrusionOk="0" h="7808" w="585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rect b="b" l="l" r="r" t="t"/>
              <a:pathLst>
                <a:path extrusionOk="0" h="8449" w="16552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 flipH="1" rot="-5715920">
              <a:off x="635749" y="596635"/>
              <a:ext cx="653435" cy="836499"/>
            </a:xfrm>
            <a:custGeom>
              <a:rect b="b" l="l" r="r" t="t"/>
              <a:pathLst>
                <a:path extrusionOk="0" h="6846" w="5348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 flipH="1" rot="-5715920">
              <a:off x="-496211" y="876219"/>
              <a:ext cx="1252621" cy="1032489"/>
            </a:xfrm>
            <a:custGeom>
              <a:rect b="b" l="l" r="r" t="t"/>
              <a:pathLst>
                <a:path extrusionOk="0" h="8450" w="10252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 flipH="1" rot="-9420525">
              <a:off x="2592716" y="-222695"/>
              <a:ext cx="603695" cy="990916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 flipH="1" rot="-5715920">
              <a:off x="866513" y="-932928"/>
              <a:ext cx="1586181" cy="2064734"/>
            </a:xfrm>
            <a:custGeom>
              <a:rect b="b" l="l" r="r" t="t"/>
              <a:pathLst>
                <a:path extrusionOk="0" h="16898" w="12982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 flipH="1" rot="-5715920">
              <a:off x="91581" y="-247397"/>
              <a:ext cx="1586181" cy="836499"/>
            </a:xfrm>
            <a:custGeom>
              <a:rect b="b" l="l" r="r" t="t"/>
              <a:pathLst>
                <a:path extrusionOk="0" h="6846" w="12982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rect b="b" l="l" r="r" t="t"/>
              <a:pathLst>
                <a:path extrusionOk="0" h="8892" w="9481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rect b="b" l="l" r="r" t="t"/>
              <a:pathLst>
                <a:path extrusionOk="0" h="4611" w="8467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rgbClr val="97C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rect b="b" l="l" r="r" t="t"/>
              <a:pathLst>
                <a:path extrusionOk="0" h="6717" w="7956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rect b="b" l="l" r="r" t="t"/>
              <a:pathLst>
                <a:path extrusionOk="0" h="2367" w="19281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rect b="b" l="l" r="r" t="t"/>
              <a:pathLst>
                <a:path extrusionOk="0" h="4351" w="4074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rect b="b" l="l" r="r" t="t"/>
              <a:pathLst>
                <a:path extrusionOk="0" h="4481" w="11326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flipH="1" rot="-5715920">
              <a:off x="11554" y="-612848"/>
              <a:ext cx="528442" cy="617416"/>
            </a:xfrm>
            <a:custGeom>
              <a:rect b="b" l="l" r="r" t="t"/>
              <a:pathLst>
                <a:path extrusionOk="0" h="5053" w="4325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98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 flipH="1" rot="-5715920">
              <a:off x="-345216" y="-221687"/>
              <a:ext cx="1314079" cy="617416"/>
            </a:xfrm>
            <a:custGeom>
              <a:rect b="b" l="l" r="r" t="t"/>
              <a:pathLst>
                <a:path extrusionOk="0" h="5053" w="10755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flipH="1" rot="-5715920">
              <a:off x="-1381307" y="592993"/>
              <a:ext cx="2396010" cy="508424"/>
            </a:xfrm>
            <a:custGeom>
              <a:rect b="b" l="l" r="r" t="t"/>
              <a:pathLst>
                <a:path extrusionOk="0" h="4161" w="1961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flipH="1" rot="-5715920">
              <a:off x="-960371" y="523730"/>
              <a:ext cx="2038258" cy="961620"/>
            </a:xfrm>
            <a:custGeom>
              <a:rect b="b" l="l" r="r" t="t"/>
              <a:pathLst>
                <a:path extrusionOk="0" h="7870" w="16682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rect b="b" l="l" r="r" t="t"/>
              <a:pathLst>
                <a:path extrusionOk="0" h="8771" w="7444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rect b="b" l="l" r="r" t="t"/>
              <a:pathLst>
                <a:path extrusionOk="0" h="9221" w="16552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rect b="b" l="l" r="r" t="t"/>
              <a:pathLst>
                <a:path extrusionOk="0" h="7808" w="585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rect b="b" l="l" r="r" t="t"/>
              <a:pathLst>
                <a:path extrusionOk="0" h="10373" w="9109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 flipH="1" rot="-8451730">
              <a:off x="8826161" y="2808408"/>
              <a:ext cx="537162" cy="881723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" name="Google Shape;453;p20"/>
            <p:cNvGrpSpPr/>
            <p:nvPr/>
          </p:nvGrpSpPr>
          <p:grpSpPr>
            <a:xfrm>
              <a:off x="6371677" y="2549551"/>
              <a:ext cx="3971440" cy="3798758"/>
              <a:chOff x="5896822" y="2480851"/>
              <a:chExt cx="4282338" cy="4096137"/>
            </a:xfrm>
          </p:grpSpPr>
          <p:sp>
            <p:nvSpPr>
              <p:cNvPr id="454" name="Google Shape;454;p20"/>
              <p:cNvSpPr/>
              <p:nvPr/>
            </p:nvSpPr>
            <p:spPr>
              <a:xfrm flipH="1" rot="-4055609">
                <a:off x="7767601" y="3156231"/>
                <a:ext cx="2476557" cy="1517088"/>
              </a:xfrm>
              <a:custGeom>
                <a:rect b="b" l="l" r="r" t="t"/>
                <a:pathLst>
                  <a:path extrusionOk="0" h="13961" w="22791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 flipH="1" rot="-4055609">
                <a:off x="6138556" y="4578334"/>
                <a:ext cx="1390897" cy="1453953"/>
              </a:xfrm>
              <a:custGeom>
                <a:rect b="b" l="l" r="r" t="t"/>
                <a:pathLst>
                  <a:path extrusionOk="0" h="13380" w="1280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 flipH="1" rot="-4055609">
                <a:off x="6978469" y="4299432"/>
                <a:ext cx="961458" cy="1405053"/>
              </a:xfrm>
              <a:custGeom>
                <a:rect b="b" l="l" r="r" t="t"/>
                <a:pathLst>
                  <a:path extrusionOk="0" h="12930" w="8848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 flipH="1" rot="-4055609">
                <a:off x="8232041" y="3850037"/>
                <a:ext cx="975584" cy="1517088"/>
              </a:xfrm>
              <a:custGeom>
                <a:rect b="b" l="l" r="r" t="t"/>
                <a:pathLst>
                  <a:path extrusionOk="0" h="13961" w="8978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 flipH="1" rot="-4055609">
                <a:off x="7168993" y="3602100"/>
                <a:ext cx="1155423" cy="1405053"/>
              </a:xfrm>
              <a:custGeom>
                <a:rect b="b" l="l" r="r" t="t"/>
                <a:pathLst>
                  <a:path extrusionOk="0" h="12930" w="10633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 flipH="1" rot="-4055609">
                <a:off x="7783798" y="5165288"/>
                <a:ext cx="1452944" cy="1071665"/>
              </a:xfrm>
              <a:custGeom>
                <a:rect b="b" l="l" r="r" t="t"/>
                <a:pathLst>
                  <a:path extrusionOk="0" h="9862" w="13371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 flipH="1" rot="-4055609">
                <a:off x="7368946" y="5005059"/>
                <a:ext cx="1452944" cy="1050041"/>
              </a:xfrm>
              <a:custGeom>
                <a:rect b="b" l="l" r="r" t="t"/>
                <a:pathLst>
                  <a:path extrusionOk="0" h="9663" w="13371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1" name="Google Shape;461;p20"/>
            <p:cNvSpPr/>
            <p:nvPr/>
          </p:nvSpPr>
          <p:spPr>
            <a:xfrm flipH="1" rot="7173607">
              <a:off x="6984487" y="-472596"/>
              <a:ext cx="537132" cy="881706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4" name="Google Shape;64;p3"/>
          <p:cNvSpPr txBox="1"/>
          <p:nvPr>
            <p:ph hasCustomPrompt="1"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 txBox="1"/>
          <p:nvPr>
            <p:ph idx="1" type="subTitle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66" name="Google Shape;66;p3"/>
          <p:cNvGrpSpPr/>
          <p:nvPr/>
        </p:nvGrpSpPr>
        <p:grpSpPr>
          <a:xfrm>
            <a:off x="-1569186" y="-1247042"/>
            <a:ext cx="11892667" cy="7936339"/>
            <a:chOff x="-1569186" y="-1247042"/>
            <a:chExt cx="11892667" cy="7936339"/>
          </a:xfrm>
        </p:grpSpPr>
        <p:sp>
          <p:nvSpPr>
            <p:cNvPr id="67" name="Google Shape;67;p3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rect b="b" l="l" r="r" t="t"/>
              <a:pathLst>
                <a:path extrusionOk="0" h="5053" w="14516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rect b="b" l="l" r="r" t="t"/>
              <a:pathLst>
                <a:path extrusionOk="0" h="5053" w="14516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rect b="b" l="l" r="r" t="t"/>
              <a:pathLst>
                <a:path extrusionOk="0" h="7808" w="585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rect b="b" l="l" r="r" t="t"/>
              <a:pathLst>
                <a:path extrusionOk="0" h="13961" w="22791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rect b="b" l="l" r="r" t="t"/>
              <a:pathLst>
                <a:path extrusionOk="0" h="13380" w="1280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rect b="b" l="l" r="r" t="t"/>
              <a:pathLst>
                <a:path extrusionOk="0" h="8449" w="16552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rect b="b" l="l" r="r" t="t"/>
              <a:pathLst>
                <a:path extrusionOk="0" h="6846" w="5348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rect b="b" l="l" r="r" t="t"/>
              <a:pathLst>
                <a:path extrusionOk="0" h="8450" w="10252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rect b="b" l="l" r="r" t="t"/>
              <a:pathLst>
                <a:path extrusionOk="0" h="12930" w="8848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rect b="b" l="l" r="r" t="t"/>
              <a:pathLst>
                <a:path extrusionOk="0" h="13961" w="8978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rect b="b" l="l" r="r" t="t"/>
              <a:pathLst>
                <a:path extrusionOk="0" h="12930" w="10633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rect b="b" l="l" r="r" t="t"/>
              <a:pathLst>
                <a:path extrusionOk="0" h="16898" w="12982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rect b="b" l="l" r="r" t="t"/>
              <a:pathLst>
                <a:path extrusionOk="0" h="6846" w="12982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rect b="b" l="l" r="r" t="t"/>
              <a:pathLst>
                <a:path extrusionOk="0" h="8892" w="9481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rect b="b" l="l" r="r" t="t"/>
              <a:pathLst>
                <a:path extrusionOk="0" h="4611" w="8467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rect b="b" l="l" r="r" t="t"/>
              <a:pathLst>
                <a:path extrusionOk="0" h="9091" w="9359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rgbClr val="97C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rect b="b" l="l" r="r" t="t"/>
              <a:pathLst>
                <a:path extrusionOk="0" h="6717" w="7956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rect b="b" l="l" r="r" t="t"/>
              <a:pathLst>
                <a:path extrusionOk="0" h="2367" w="19281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rect b="b" l="l" r="r" t="t"/>
              <a:pathLst>
                <a:path extrusionOk="0" h="4351" w="4074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rect b="b" l="l" r="r" t="t"/>
              <a:pathLst>
                <a:path extrusionOk="0" h="4481" w="11326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rect b="b" l="l" r="r" t="t"/>
              <a:pathLst>
                <a:path extrusionOk="0" h="5053" w="4325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98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rect b="b" l="l" r="r" t="t"/>
              <a:pathLst>
                <a:path extrusionOk="0" h="5053" w="10755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rect b="b" l="l" r="r" t="t"/>
              <a:pathLst>
                <a:path extrusionOk="0" h="4161" w="1961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rect b="b" l="l" r="r" t="t"/>
              <a:pathLst>
                <a:path extrusionOk="0" h="7870" w="16682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rect b="b" l="l" r="r" t="t"/>
              <a:pathLst>
                <a:path extrusionOk="0" h="8771" w="7444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rect b="b" l="l" r="r" t="t"/>
              <a:pathLst>
                <a:path extrusionOk="0" h="9221" w="16552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rect b="b" l="l" r="r" t="t"/>
              <a:pathLst>
                <a:path extrusionOk="0" h="7808" w="585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rect b="b" l="l" r="r" t="t"/>
              <a:pathLst>
                <a:path extrusionOk="0" h="10373" w="9109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 rot="-7196168">
              <a:off x="8560394" y="2433448"/>
              <a:ext cx="603687" cy="990916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 rot="-3880959">
              <a:off x="3031298" y="4711969"/>
              <a:ext cx="603692" cy="990902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 rot="7110552">
              <a:off x="-36148" y="2433459"/>
              <a:ext cx="603668" cy="990914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 rot="6751560">
              <a:off x="6699962" y="4613442"/>
              <a:ext cx="603670" cy="990913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lt2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">
    <p:bg>
      <p:bgPr>
        <a:solidFill>
          <a:schemeClr val="accen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">
    <p:bg>
      <p:bgPr>
        <a:solidFill>
          <a:schemeClr val="accen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3"/>
          <p:cNvSpPr/>
          <p:nvPr/>
        </p:nvSpPr>
        <p:spPr>
          <a:xfrm rot="505862">
            <a:off x="3849637" y="2310913"/>
            <a:ext cx="4830090" cy="3332383"/>
          </a:xfrm>
          <a:custGeom>
            <a:rect b="b" l="l" r="r" t="t"/>
            <a:pathLst>
              <a:path extrusionOk="0" h="13961" w="22791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3"/>
          <p:cNvSpPr/>
          <p:nvPr/>
        </p:nvSpPr>
        <p:spPr>
          <a:xfrm rot="505862">
            <a:off x="3877817" y="2036230"/>
            <a:ext cx="2927597" cy="3361265"/>
          </a:xfrm>
          <a:custGeom>
            <a:rect b="b" l="l" r="r" t="t"/>
            <a:pathLst>
              <a:path extrusionOk="0" h="14082" w="13814">
                <a:moveTo>
                  <a:pt x="1" y="14082"/>
                </a:moveTo>
                <a:lnTo>
                  <a:pt x="13813" y="572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3"/>
          <p:cNvSpPr/>
          <p:nvPr/>
        </p:nvSpPr>
        <p:spPr>
          <a:xfrm rot="505862">
            <a:off x="4299923" y="830439"/>
            <a:ext cx="2832016" cy="1373674"/>
          </a:xfrm>
          <a:custGeom>
            <a:rect b="b" l="l" r="r" t="t"/>
            <a:pathLst>
              <a:path extrusionOk="0" h="5755" w="13363">
                <a:moveTo>
                  <a:pt x="0" y="5182"/>
                </a:moveTo>
                <a:lnTo>
                  <a:pt x="13362" y="5754"/>
                </a:lnTo>
                <a:lnTo>
                  <a:pt x="1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3"/>
          <p:cNvSpPr/>
          <p:nvPr/>
        </p:nvSpPr>
        <p:spPr>
          <a:xfrm rot="505862">
            <a:off x="8730732" y="683380"/>
            <a:ext cx="1875154" cy="3086292"/>
          </a:xfrm>
          <a:custGeom>
            <a:rect b="b" l="l" r="r" t="t"/>
            <a:pathLst>
              <a:path extrusionOk="0" h="12930" w="8848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3"/>
          <p:cNvSpPr/>
          <p:nvPr/>
        </p:nvSpPr>
        <p:spPr>
          <a:xfrm rot="505862">
            <a:off x="6761219" y="2525520"/>
            <a:ext cx="1902705" cy="3332383"/>
          </a:xfrm>
          <a:custGeom>
            <a:rect b="b" l="l" r="r" t="t"/>
            <a:pathLst>
              <a:path extrusionOk="0" h="13961" w="8978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3"/>
          <p:cNvSpPr/>
          <p:nvPr/>
        </p:nvSpPr>
        <p:spPr>
          <a:xfrm rot="505862">
            <a:off x="7086365" y="467687"/>
            <a:ext cx="2253448" cy="3086292"/>
          </a:xfrm>
          <a:custGeom>
            <a:rect b="b" l="l" r="r" t="t"/>
            <a:pathLst>
              <a:path extrusionOk="0" h="12930" w="10633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3"/>
          <p:cNvSpPr/>
          <p:nvPr/>
        </p:nvSpPr>
        <p:spPr>
          <a:xfrm rot="505862">
            <a:off x="4644173" y="-550800"/>
            <a:ext cx="2589569" cy="2780288"/>
          </a:xfrm>
          <a:custGeom>
            <a:rect b="b" l="l" r="r" t="t"/>
            <a:pathLst>
              <a:path extrusionOk="0" h="11648" w="12219">
                <a:moveTo>
                  <a:pt x="0" y="5893"/>
                </a:moveTo>
                <a:lnTo>
                  <a:pt x="12218" y="11647"/>
                </a:lnTo>
                <a:lnTo>
                  <a:pt x="108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3"/>
          <p:cNvSpPr/>
          <p:nvPr/>
        </p:nvSpPr>
        <p:spPr>
          <a:xfrm rot="505862">
            <a:off x="6913330" y="-217464"/>
            <a:ext cx="2549090" cy="2780288"/>
          </a:xfrm>
          <a:custGeom>
            <a:rect b="b" l="l" r="r" t="t"/>
            <a:pathLst>
              <a:path extrusionOk="0" h="11648" w="12028">
                <a:moveTo>
                  <a:pt x="0" y="1"/>
                </a:moveTo>
                <a:lnTo>
                  <a:pt x="1395" y="11647"/>
                </a:lnTo>
                <a:lnTo>
                  <a:pt x="12028" y="28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3"/>
          <p:cNvSpPr/>
          <p:nvPr/>
        </p:nvSpPr>
        <p:spPr>
          <a:xfrm rot="505862">
            <a:off x="8326790" y="3810311"/>
            <a:ext cx="2833712" cy="2353984"/>
          </a:xfrm>
          <a:custGeom>
            <a:rect b="b" l="l" r="r" t="t"/>
            <a:pathLst>
              <a:path extrusionOk="0" h="9862" w="13371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3"/>
          <p:cNvSpPr/>
          <p:nvPr/>
        </p:nvSpPr>
        <p:spPr>
          <a:xfrm rot="505862">
            <a:off x="8471300" y="2859033"/>
            <a:ext cx="2833712" cy="2306484"/>
          </a:xfrm>
          <a:custGeom>
            <a:rect b="b" l="l" r="r" t="t"/>
            <a:pathLst>
              <a:path extrusionOk="0" h="9663" w="13371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3"/>
          <p:cNvSpPr/>
          <p:nvPr/>
        </p:nvSpPr>
        <p:spPr>
          <a:xfrm rot="505862">
            <a:off x="2846568" y="1751493"/>
            <a:ext cx="1148023" cy="3361265"/>
          </a:xfrm>
          <a:custGeom>
            <a:rect b="b" l="l" r="r" t="t"/>
            <a:pathLst>
              <a:path extrusionOk="0" h="14082" w="5417">
                <a:moveTo>
                  <a:pt x="4966" y="14082"/>
                </a:moveTo>
                <a:lnTo>
                  <a:pt x="5416" y="0"/>
                </a:lnTo>
                <a:lnTo>
                  <a:pt x="1" y="4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3"/>
          <p:cNvSpPr/>
          <p:nvPr/>
        </p:nvSpPr>
        <p:spPr>
          <a:xfrm rot="505862">
            <a:off x="-1042354" y="2699963"/>
            <a:ext cx="2009305" cy="2122452"/>
          </a:xfrm>
          <a:custGeom>
            <a:rect b="b" l="l" r="r" t="t"/>
            <a:pathLst>
              <a:path extrusionOk="0" h="8892" w="9481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3"/>
          <p:cNvSpPr/>
          <p:nvPr/>
        </p:nvSpPr>
        <p:spPr>
          <a:xfrm rot="505862">
            <a:off x="1059318" y="2726467"/>
            <a:ext cx="1794409" cy="1100610"/>
          </a:xfrm>
          <a:custGeom>
            <a:rect b="b" l="l" r="r" t="t"/>
            <a:pathLst>
              <a:path extrusionOk="0" h="4611" w="8467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3"/>
          <p:cNvSpPr/>
          <p:nvPr/>
        </p:nvSpPr>
        <p:spPr>
          <a:xfrm rot="505862">
            <a:off x="1833775" y="2861109"/>
            <a:ext cx="1983450" cy="2169952"/>
          </a:xfrm>
          <a:custGeom>
            <a:rect b="b" l="l" r="r" t="t"/>
            <a:pathLst>
              <a:path extrusionOk="0" h="9091" w="9359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3"/>
          <p:cNvSpPr/>
          <p:nvPr/>
        </p:nvSpPr>
        <p:spPr>
          <a:xfrm rot="505862">
            <a:off x="-758578" y="971912"/>
            <a:ext cx="1713663" cy="1727416"/>
          </a:xfrm>
          <a:custGeom>
            <a:rect b="b" l="l" r="r" t="t"/>
            <a:pathLst>
              <a:path extrusionOk="0" h="7237" w="8086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3"/>
          <p:cNvSpPr/>
          <p:nvPr/>
        </p:nvSpPr>
        <p:spPr>
          <a:xfrm rot="505862">
            <a:off x="-846455" y="1645061"/>
            <a:ext cx="2009305" cy="1588736"/>
          </a:xfrm>
          <a:custGeom>
            <a:rect b="b" l="l" r="r" t="t"/>
            <a:pathLst>
              <a:path extrusionOk="0" h="6656" w="9481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3"/>
          <p:cNvSpPr/>
          <p:nvPr/>
        </p:nvSpPr>
        <p:spPr>
          <a:xfrm rot="505862">
            <a:off x="848052" y="1902206"/>
            <a:ext cx="2090051" cy="1588736"/>
          </a:xfrm>
          <a:custGeom>
            <a:rect b="b" l="l" r="r" t="t"/>
            <a:pathLst>
              <a:path extrusionOk="0" h="6656" w="9862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3"/>
          <p:cNvSpPr/>
          <p:nvPr/>
        </p:nvSpPr>
        <p:spPr>
          <a:xfrm rot="505862">
            <a:off x="-317460" y="3305446"/>
            <a:ext cx="1686113" cy="1603296"/>
          </a:xfrm>
          <a:custGeom>
            <a:rect b="b" l="l" r="r" t="t"/>
            <a:pathLst>
              <a:path extrusionOk="0" h="6717" w="7956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rgbClr val="91B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3"/>
          <p:cNvSpPr/>
          <p:nvPr/>
        </p:nvSpPr>
        <p:spPr>
          <a:xfrm rot="505862">
            <a:off x="954571" y="3429931"/>
            <a:ext cx="863402" cy="1038550"/>
          </a:xfrm>
          <a:custGeom>
            <a:rect b="b" l="l" r="r" t="t"/>
            <a:pathLst>
              <a:path extrusionOk="0" h="4351" w="4074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3"/>
          <p:cNvSpPr/>
          <p:nvPr/>
        </p:nvSpPr>
        <p:spPr>
          <a:xfrm rot="505862">
            <a:off x="1338497" y="3924973"/>
            <a:ext cx="2400316" cy="1069580"/>
          </a:xfrm>
          <a:custGeom>
            <a:rect b="b" l="l" r="r" t="t"/>
            <a:pathLst>
              <a:path extrusionOk="0" h="4481" w="11326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3"/>
          <p:cNvSpPr/>
          <p:nvPr/>
        </p:nvSpPr>
        <p:spPr>
          <a:xfrm rot="505862">
            <a:off x="-1055430" y="-424524"/>
            <a:ext cx="1632918" cy="1329994"/>
          </a:xfrm>
          <a:custGeom>
            <a:rect b="b" l="l" r="r" t="t"/>
            <a:pathLst>
              <a:path extrusionOk="0" h="5572" w="7705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rgbClr val="ABD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3"/>
          <p:cNvSpPr/>
          <p:nvPr/>
        </p:nvSpPr>
        <p:spPr>
          <a:xfrm rot="505862">
            <a:off x="409033" y="-271780"/>
            <a:ext cx="716534" cy="1987830"/>
          </a:xfrm>
          <a:custGeom>
            <a:rect b="b" l="l" r="r" t="t"/>
            <a:pathLst>
              <a:path extrusionOk="0" h="8328" w="3381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3"/>
          <p:cNvSpPr/>
          <p:nvPr/>
        </p:nvSpPr>
        <p:spPr>
          <a:xfrm rot="505862">
            <a:off x="437680" y="-660476"/>
            <a:ext cx="3076371" cy="2552576"/>
          </a:xfrm>
          <a:custGeom>
            <a:rect b="b" l="l" r="r" t="t"/>
            <a:pathLst>
              <a:path extrusionOk="0" h="10694" w="14516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3"/>
          <p:cNvSpPr/>
          <p:nvPr/>
        </p:nvSpPr>
        <p:spPr>
          <a:xfrm rot="505862">
            <a:off x="1090855" y="-612331"/>
            <a:ext cx="2360049" cy="3361265"/>
          </a:xfrm>
          <a:custGeom>
            <a:rect b="b" l="l" r="r" t="t"/>
            <a:pathLst>
              <a:path extrusionOk="0" h="14082" w="11136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3"/>
          <p:cNvSpPr/>
          <p:nvPr/>
        </p:nvSpPr>
        <p:spPr>
          <a:xfrm rot="505862">
            <a:off x="3164668" y="-394773"/>
            <a:ext cx="1148023" cy="3361265"/>
          </a:xfrm>
          <a:custGeom>
            <a:rect b="b" l="l" r="r" t="t"/>
            <a:pathLst>
              <a:path extrusionOk="0" h="14082" w="5417">
                <a:moveTo>
                  <a:pt x="1" y="14082"/>
                </a:moveTo>
                <a:lnTo>
                  <a:pt x="5416" y="9090"/>
                </a:lnTo>
                <a:lnTo>
                  <a:pt x="1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3"/>
          <p:cNvSpPr/>
          <p:nvPr/>
        </p:nvSpPr>
        <p:spPr>
          <a:xfrm rot="505862">
            <a:off x="3519228" y="-350769"/>
            <a:ext cx="1120472" cy="2169952"/>
          </a:xfrm>
          <a:custGeom>
            <a:rect b="b" l="l" r="r" t="t"/>
            <a:pathLst>
              <a:path extrusionOk="0" h="9091" w="5287">
                <a:moveTo>
                  <a:pt x="4142" y="9090"/>
                </a:moveTo>
                <a:lnTo>
                  <a:pt x="5286" y="39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">
  <p:cSld name="CUSTOM_1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4"/>
          <p:cNvSpPr/>
          <p:nvPr/>
        </p:nvSpPr>
        <p:spPr>
          <a:xfrm flipH="1" rot="10800000">
            <a:off x="6875" y="709500"/>
            <a:ext cx="9144000" cy="37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"/>
          <p:cNvSpPr txBox="1"/>
          <p:nvPr>
            <p:ph idx="1" type="subTitle"/>
          </p:nvPr>
        </p:nvSpPr>
        <p:spPr>
          <a:xfrm>
            <a:off x="6903114" y="2973475"/>
            <a:ext cx="16650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24"/>
          <p:cNvSpPr txBox="1"/>
          <p:nvPr>
            <p:ph type="ctrTitle"/>
          </p:nvPr>
        </p:nvSpPr>
        <p:spPr>
          <a:xfrm flipH="1">
            <a:off x="591953" y="436165"/>
            <a:ext cx="4799700" cy="7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/>
        </p:txBody>
      </p:sp>
      <p:grpSp>
        <p:nvGrpSpPr>
          <p:cNvPr id="495" name="Google Shape;495;p24"/>
          <p:cNvGrpSpPr/>
          <p:nvPr/>
        </p:nvGrpSpPr>
        <p:grpSpPr>
          <a:xfrm rot="-2700000">
            <a:off x="7517110" y="-349693"/>
            <a:ext cx="2066630" cy="1828632"/>
            <a:chOff x="7399375" y="1728350"/>
            <a:chExt cx="2066650" cy="1828650"/>
          </a:xfrm>
        </p:grpSpPr>
        <p:sp>
          <p:nvSpPr>
            <p:cNvPr id="496" name="Google Shape;496;p24"/>
            <p:cNvSpPr/>
            <p:nvPr/>
          </p:nvSpPr>
          <p:spPr>
            <a:xfrm>
              <a:off x="7399375" y="1728350"/>
              <a:ext cx="2066650" cy="1828650"/>
            </a:xfrm>
            <a:custGeom>
              <a:rect b="b" l="l" r="r" t="t"/>
              <a:pathLst>
                <a:path extrusionOk="0" h="73146" w="82666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7399375" y="2529525"/>
              <a:ext cx="1791950" cy="943950"/>
            </a:xfrm>
            <a:custGeom>
              <a:rect b="b" l="l" r="r" t="t"/>
              <a:pathLst>
                <a:path extrusionOk="0" h="37758" w="71678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7399375" y="1728350"/>
              <a:ext cx="1246400" cy="1200375"/>
            </a:xfrm>
            <a:custGeom>
              <a:rect b="b" l="l" r="r" t="t"/>
              <a:pathLst>
                <a:path extrusionOk="0" h="48015" w="49856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8022575" y="2972300"/>
              <a:ext cx="1443450" cy="584700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24"/>
          <p:cNvGrpSpPr/>
          <p:nvPr/>
        </p:nvGrpSpPr>
        <p:grpSpPr>
          <a:xfrm rot="3946508">
            <a:off x="-1155097" y="3372167"/>
            <a:ext cx="2488158" cy="2495704"/>
            <a:chOff x="-668366" y="3990459"/>
            <a:chExt cx="2488273" cy="2752041"/>
          </a:xfrm>
        </p:grpSpPr>
        <p:sp>
          <p:nvSpPr>
            <p:cNvPr id="501" name="Google Shape;501;p24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rect b="b" l="l" r="r" t="t"/>
              <a:pathLst>
                <a:path extrusionOk="0" h="9343" w="637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rect b="b" l="l" r="r" t="t"/>
              <a:pathLst>
                <a:path extrusionOk="0" h="4932" w="19992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2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25"/>
          <p:cNvGrpSpPr/>
          <p:nvPr/>
        </p:nvGrpSpPr>
        <p:grpSpPr>
          <a:xfrm>
            <a:off x="-228599" y="-641903"/>
            <a:ext cx="10102552" cy="6227611"/>
            <a:chOff x="-228599" y="-641903"/>
            <a:chExt cx="10102552" cy="6227611"/>
          </a:xfrm>
        </p:grpSpPr>
        <p:sp>
          <p:nvSpPr>
            <p:cNvPr id="506" name="Google Shape;506;p25"/>
            <p:cNvSpPr/>
            <p:nvPr/>
          </p:nvSpPr>
          <p:spPr>
            <a:xfrm rot="4458719">
              <a:off x="905421" y="4525662"/>
              <a:ext cx="395357" cy="768715"/>
            </a:xfrm>
            <a:custGeom>
              <a:rect b="b" l="l" r="r" t="t"/>
              <a:pathLst>
                <a:path extrusionOk="0" h="7297" w="3753">
                  <a:moveTo>
                    <a:pt x="0" y="5624"/>
                  </a:moveTo>
                  <a:lnTo>
                    <a:pt x="3752" y="729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 rot="4458719">
              <a:off x="1089663" y="4290902"/>
              <a:ext cx="785236" cy="1443355"/>
            </a:xfrm>
            <a:custGeom>
              <a:rect b="b" l="l" r="r" t="t"/>
              <a:pathLst>
                <a:path extrusionOk="0" h="13701" w="7454">
                  <a:moveTo>
                    <a:pt x="3692" y="13701"/>
                  </a:moveTo>
                  <a:lnTo>
                    <a:pt x="7453" y="1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 rot="-5244609">
              <a:off x="8497711" y="4524992"/>
              <a:ext cx="240373" cy="592123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 rot="-5244609">
              <a:off x="8035745" y="4041663"/>
              <a:ext cx="1032017" cy="760346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 rot="-2341837">
              <a:off x="8671245" y="429326"/>
              <a:ext cx="704592" cy="1831702"/>
            </a:xfrm>
            <a:custGeom>
              <a:rect b="b" l="l" r="r" t="t"/>
              <a:pathLst>
                <a:path extrusionOk="0" h="14082" w="5417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 rot="-2341837">
              <a:off x="8597446" y="402743"/>
              <a:ext cx="687683" cy="1182503"/>
            </a:xfrm>
            <a:custGeom>
              <a:rect b="b" l="l" r="r" t="t"/>
              <a:pathLst>
                <a:path extrusionOk="0" h="9091" w="5287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 rot="4458719">
              <a:off x="319352" y="4673981"/>
              <a:ext cx="731300" cy="357968"/>
            </a:xfrm>
            <a:custGeom>
              <a:rect b="b" l="l" r="r" t="t"/>
              <a:pathLst>
                <a:path extrusionOk="0" h="3398" w="6942">
                  <a:moveTo>
                    <a:pt x="3189" y="0"/>
                  </a:moveTo>
                  <a:lnTo>
                    <a:pt x="6941" y="1673"/>
                  </a:lnTo>
                  <a:lnTo>
                    <a:pt x="0" y="3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 rot="4458719">
              <a:off x="-86644" y="4542442"/>
              <a:ext cx="731300" cy="849094"/>
            </a:xfrm>
            <a:custGeom>
              <a:rect b="b" l="l" r="r" t="t"/>
              <a:pathLst>
                <a:path extrusionOk="0" h="8060" w="6942">
                  <a:moveTo>
                    <a:pt x="4584" y="8059"/>
                  </a:moveTo>
                  <a:lnTo>
                    <a:pt x="6941" y="1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 rot="-10187880">
              <a:off x="1139895" y="-870956"/>
              <a:ext cx="1218081" cy="1604355"/>
            </a:xfrm>
            <a:custGeom>
              <a:rect b="b" l="l" r="r" t="t"/>
              <a:pathLst>
                <a:path extrusionOk="0" h="14082" w="5417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 rot="-10187880">
              <a:off x="655336" y="-469900"/>
              <a:ext cx="1188849" cy="1035733"/>
            </a:xfrm>
            <a:custGeom>
              <a:rect b="b" l="l" r="r" t="t"/>
              <a:pathLst>
                <a:path extrusionOk="0" h="9091" w="5287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25"/>
          <p:cNvSpPr txBox="1"/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3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6"/>
          <p:cNvGrpSpPr/>
          <p:nvPr/>
        </p:nvGrpSpPr>
        <p:grpSpPr>
          <a:xfrm>
            <a:off x="-308960" y="-1002328"/>
            <a:ext cx="10250334" cy="6480902"/>
            <a:chOff x="-308960" y="-1002328"/>
            <a:chExt cx="10250334" cy="6480902"/>
          </a:xfrm>
        </p:grpSpPr>
        <p:sp>
          <p:nvSpPr>
            <p:cNvPr id="519" name="Google Shape;519;p26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 flipH="1" rot="6157856">
              <a:off x="8515077" y="373687"/>
              <a:ext cx="860775" cy="1322339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 flipH="1" rot="4137004">
              <a:off x="8739556" y="-28496"/>
              <a:ext cx="860408" cy="1322356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rect b="b" l="l" r="r" t="t"/>
              <a:pathLst>
                <a:path extrusionOk="0" h="13510" w="10885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rect b="b" l="l" r="r" t="t"/>
              <a:pathLst>
                <a:path extrusionOk="0" h="13510" w="11648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rect b="b" l="l" r="r" t="t"/>
              <a:pathLst>
                <a:path extrusionOk="0" h="7557" w="11648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 flipH="1" rot="-5674165">
              <a:off x="-195172" y="3517340"/>
              <a:ext cx="657705" cy="734684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 flipH="1" rot="-7394290">
              <a:off x="-164079" y="3770322"/>
              <a:ext cx="517737" cy="962868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26"/>
          <p:cNvSpPr txBox="1"/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719750" y="1541011"/>
            <a:ext cx="7704300" cy="3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Lato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9pPr>
          </a:lstStyle>
          <a:p/>
        </p:txBody>
      </p:sp>
      <p:sp>
        <p:nvSpPr>
          <p:cNvPr id="108" name="Google Shape;108;p4"/>
          <p:cNvSpPr txBox="1"/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9" name="Google Shape;109;p4"/>
          <p:cNvGrpSpPr/>
          <p:nvPr/>
        </p:nvGrpSpPr>
        <p:grpSpPr>
          <a:xfrm>
            <a:off x="6969642" y="3909024"/>
            <a:ext cx="2174358" cy="1241382"/>
            <a:chOff x="6969642" y="3909024"/>
            <a:chExt cx="2174358" cy="1241382"/>
          </a:xfrm>
        </p:grpSpPr>
        <p:sp>
          <p:nvSpPr>
            <p:cNvPr id="110" name="Google Shape;110;p4"/>
            <p:cNvSpPr/>
            <p:nvPr/>
          </p:nvSpPr>
          <p:spPr>
            <a:xfrm flipH="1">
              <a:off x="7480664" y="3909024"/>
              <a:ext cx="1663336" cy="1241382"/>
            </a:xfrm>
            <a:custGeom>
              <a:rect b="b" l="l" r="r" t="t"/>
              <a:pathLst>
                <a:path extrusionOk="0" h="26672" w="35738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6969642" y="4386223"/>
              <a:ext cx="1463057" cy="764172"/>
            </a:xfrm>
            <a:custGeom>
              <a:rect b="b" l="l" r="r" t="t"/>
              <a:pathLst>
                <a:path extrusionOk="0" h="13601" w="2604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flipH="1">
              <a:off x="6991043" y="4386223"/>
              <a:ext cx="937278" cy="749564"/>
            </a:xfrm>
            <a:custGeom>
              <a:rect b="b" l="l" r="r" t="t"/>
              <a:pathLst>
                <a:path extrusionOk="0" h="13341" w="16682">
                  <a:moveTo>
                    <a:pt x="1" y="1"/>
                  </a:moveTo>
                  <a:lnTo>
                    <a:pt x="195" y="9181"/>
                  </a:lnTo>
                  <a:lnTo>
                    <a:pt x="16681" y="13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-408775" y="-722443"/>
            <a:ext cx="2528343" cy="1607446"/>
            <a:chOff x="-408775" y="-716093"/>
            <a:chExt cx="2528343" cy="1607446"/>
          </a:xfrm>
        </p:grpSpPr>
        <p:sp>
          <p:nvSpPr>
            <p:cNvPr id="114" name="Google Shape;114;p4"/>
            <p:cNvSpPr/>
            <p:nvPr/>
          </p:nvSpPr>
          <p:spPr>
            <a:xfrm>
              <a:off x="-408775" y="-476905"/>
              <a:ext cx="1194900" cy="1194372"/>
            </a:xfrm>
            <a:custGeom>
              <a:rect b="b" l="l" r="r" t="t"/>
              <a:pathLst>
                <a:path extrusionOk="0" h="26672" w="35738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ctrTitle"/>
          </p:nvPr>
        </p:nvSpPr>
        <p:spPr>
          <a:xfrm flipH="1">
            <a:off x="609916" y="2146195"/>
            <a:ext cx="233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 flipH="1">
            <a:off x="703175" y="2682950"/>
            <a:ext cx="3780000" cy="21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0" name="Google Shape;120;p5"/>
          <p:cNvSpPr txBox="1"/>
          <p:nvPr>
            <p:ph idx="2" type="ctrTitle"/>
          </p:nvPr>
        </p:nvSpPr>
        <p:spPr>
          <a:xfrm flipH="1">
            <a:off x="4652710" y="1940509"/>
            <a:ext cx="233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5"/>
          <p:cNvSpPr txBox="1"/>
          <p:nvPr>
            <p:ph idx="3" type="subTitle"/>
          </p:nvPr>
        </p:nvSpPr>
        <p:spPr>
          <a:xfrm flipH="1">
            <a:off x="4652700" y="2477259"/>
            <a:ext cx="3780000" cy="23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2" name="Google Shape;122;p5"/>
          <p:cNvSpPr txBox="1"/>
          <p:nvPr>
            <p:ph idx="4" type="title"/>
          </p:nvPr>
        </p:nvSpPr>
        <p:spPr>
          <a:xfrm>
            <a:off x="713225" y="43896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23" name="Google Shape;123;p5"/>
          <p:cNvGrpSpPr/>
          <p:nvPr/>
        </p:nvGrpSpPr>
        <p:grpSpPr>
          <a:xfrm>
            <a:off x="8353080" y="-95780"/>
            <a:ext cx="1124593" cy="1642973"/>
            <a:chOff x="8265600" y="1246475"/>
            <a:chExt cx="1124593" cy="1642973"/>
          </a:xfrm>
        </p:grpSpPr>
        <p:sp>
          <p:nvSpPr>
            <p:cNvPr id="124" name="Google Shape;124;p5"/>
            <p:cNvSpPr/>
            <p:nvPr/>
          </p:nvSpPr>
          <p:spPr>
            <a:xfrm rot="4730558">
              <a:off x="8354049" y="1426429"/>
              <a:ext cx="1051576" cy="832971"/>
            </a:xfrm>
            <a:custGeom>
              <a:rect b="b" l="l" r="r" t="t"/>
              <a:pathLst>
                <a:path extrusionOk="0" h="8519" w="10755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4730558">
              <a:off x="8502555" y="1904368"/>
              <a:ext cx="790613" cy="707619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rot="4730558">
              <a:off x="8211040" y="2046333"/>
              <a:ext cx="927010" cy="650810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5"/>
          <p:cNvGrpSpPr/>
          <p:nvPr/>
        </p:nvGrpSpPr>
        <p:grpSpPr>
          <a:xfrm rot="6299960">
            <a:off x="-269102" y="-1215318"/>
            <a:ext cx="1949527" cy="2119252"/>
            <a:chOff x="-243352" y="3464228"/>
            <a:chExt cx="1949585" cy="2119315"/>
          </a:xfrm>
        </p:grpSpPr>
        <p:sp>
          <p:nvSpPr>
            <p:cNvPr id="128" name="Google Shape;128;p5"/>
            <p:cNvSpPr/>
            <p:nvPr/>
          </p:nvSpPr>
          <p:spPr>
            <a:xfrm rot="-4053822">
              <a:off x="-54675" y="3961710"/>
              <a:ext cx="1803863" cy="112435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flipH="1" rot="-2418608">
              <a:off x="-364659" y="4199951"/>
              <a:ext cx="1998108" cy="332553"/>
            </a:xfrm>
            <a:custGeom>
              <a:rect b="b" l="l" r="r" t="t"/>
              <a:pathLst>
                <a:path extrusionOk="0" h="13601" w="2604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6"/>
          <p:cNvSpPr/>
          <p:nvPr/>
        </p:nvSpPr>
        <p:spPr>
          <a:xfrm flipH="1" rot="1724632">
            <a:off x="8525672" y="-237377"/>
            <a:ext cx="860856" cy="1322331"/>
          </a:xfrm>
          <a:custGeom>
            <a:rect b="b" l="l" r="r" t="t"/>
            <a:pathLst>
              <a:path extrusionOk="0" h="23388" w="57738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 rot="-295686">
            <a:off x="8201964" y="-564566"/>
            <a:ext cx="860301" cy="1322325"/>
          </a:xfrm>
          <a:custGeom>
            <a:rect b="b" l="l" r="r" t="t"/>
            <a:pathLst>
              <a:path extrusionOk="0" h="23388" w="57738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rot="-8504694">
            <a:off x="200317" y="-852428"/>
            <a:ext cx="1102928" cy="1279326"/>
          </a:xfrm>
          <a:custGeom>
            <a:rect b="b" l="l" r="r" t="t"/>
            <a:pathLst>
              <a:path extrusionOk="0" h="13510" w="11648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 rot="-8504694">
            <a:off x="-293273" y="55400"/>
            <a:ext cx="1102928" cy="715608"/>
          </a:xfrm>
          <a:custGeom>
            <a:rect b="b" l="l" r="r" t="t"/>
            <a:pathLst>
              <a:path extrusionOk="0" h="7557" w="11648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602350" y="1146000"/>
            <a:ext cx="2680800" cy="10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Source Sans Pr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7"/>
          <p:cNvSpPr txBox="1"/>
          <p:nvPr>
            <p:ph idx="1" type="subTitle"/>
          </p:nvPr>
        </p:nvSpPr>
        <p:spPr>
          <a:xfrm flipH="1">
            <a:off x="601925" y="2310600"/>
            <a:ext cx="2760600" cy="1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7"/>
          <p:cNvSpPr/>
          <p:nvPr/>
        </p:nvSpPr>
        <p:spPr>
          <a:xfrm flipH="1" rot="-8598720">
            <a:off x="8280894" y="313121"/>
            <a:ext cx="2794705" cy="1153869"/>
          </a:xfrm>
          <a:custGeom>
            <a:rect b="b" l="l" r="r" t="t"/>
            <a:pathLst>
              <a:path extrusionOk="0" h="27151" w="53286">
                <a:moveTo>
                  <a:pt x="0" y="1"/>
                </a:moveTo>
                <a:lnTo>
                  <a:pt x="13186" y="27150"/>
                </a:lnTo>
                <a:lnTo>
                  <a:pt x="53286" y="2199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ctrTitle"/>
          </p:nvPr>
        </p:nvSpPr>
        <p:spPr>
          <a:xfrm flipH="1">
            <a:off x="5842734" y="3854631"/>
            <a:ext cx="27576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/>
        </p:txBody>
      </p:sp>
      <p:sp>
        <p:nvSpPr>
          <p:cNvPr id="142" name="Google Shape;142;p8"/>
          <p:cNvSpPr/>
          <p:nvPr/>
        </p:nvSpPr>
        <p:spPr>
          <a:xfrm rot="-10360964">
            <a:off x="-521983" y="2665571"/>
            <a:ext cx="1553510" cy="1256842"/>
          </a:xfrm>
          <a:custGeom>
            <a:rect b="b" l="l" r="r" t="t"/>
            <a:pathLst>
              <a:path extrusionOk="0" h="13381" w="16743">
                <a:moveTo>
                  <a:pt x="1" y="1413"/>
                </a:moveTo>
                <a:lnTo>
                  <a:pt x="16742" y="1"/>
                </a:lnTo>
                <a:lnTo>
                  <a:pt x="13363" y="133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 rot="-3172801">
            <a:off x="8613666" y="700010"/>
            <a:ext cx="926132" cy="1414954"/>
          </a:xfrm>
          <a:custGeom>
            <a:rect b="b" l="l" r="r" t="t"/>
            <a:pathLst>
              <a:path extrusionOk="0" h="20416" w="13363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 rot="-8862611">
            <a:off x="-1459355" y="3272985"/>
            <a:ext cx="3033485" cy="3391066"/>
            <a:chOff x="-1227699" y="-1188327"/>
            <a:chExt cx="8879420" cy="3889802"/>
          </a:xfrm>
        </p:grpSpPr>
        <p:sp>
          <p:nvSpPr>
            <p:cNvPr id="145" name="Google Shape;145;p8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 rot="2274489">
            <a:off x="7567567" y="-442506"/>
            <a:ext cx="2222346" cy="2116404"/>
            <a:chOff x="-605937" y="-728650"/>
            <a:chExt cx="2222337" cy="2116395"/>
          </a:xfrm>
        </p:grpSpPr>
        <p:sp>
          <p:nvSpPr>
            <p:cNvPr id="148" name="Google Shape;148;p8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rect b="b" l="l" r="r" t="t"/>
              <a:pathLst>
                <a:path extrusionOk="0" h="73146" w="82666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rect b="b" l="l" r="r" t="t"/>
              <a:pathLst>
                <a:path extrusionOk="0" h="28326" w="14549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 rot="9900137">
            <a:off x="-15160" y="-707481"/>
            <a:ext cx="926134" cy="1414961"/>
          </a:xfrm>
          <a:custGeom>
            <a:rect b="b" l="l" r="r" t="t"/>
            <a:pathLst>
              <a:path extrusionOk="0" h="20416" w="13363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719750" y="1299888"/>
            <a:ext cx="39336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3" name="Google Shape;153;p9"/>
          <p:cNvSpPr txBox="1"/>
          <p:nvPr>
            <p:ph idx="1" type="subTitle"/>
          </p:nvPr>
        </p:nvSpPr>
        <p:spPr>
          <a:xfrm>
            <a:off x="719750" y="2281213"/>
            <a:ext cx="3933600" cy="15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54" name="Google Shape;154;p9"/>
          <p:cNvGrpSpPr/>
          <p:nvPr/>
        </p:nvGrpSpPr>
        <p:grpSpPr>
          <a:xfrm rot="5400000">
            <a:off x="7264493" y="620561"/>
            <a:ext cx="3531336" cy="2245120"/>
            <a:chOff x="-408775" y="-716093"/>
            <a:chExt cx="2528343" cy="1607446"/>
          </a:xfrm>
        </p:grpSpPr>
        <p:sp>
          <p:nvSpPr>
            <p:cNvPr id="155" name="Google Shape;155;p9"/>
            <p:cNvSpPr/>
            <p:nvPr/>
          </p:nvSpPr>
          <p:spPr>
            <a:xfrm>
              <a:off x="-408775" y="-476905"/>
              <a:ext cx="1194900" cy="1194372"/>
            </a:xfrm>
            <a:custGeom>
              <a:rect b="b" l="l" r="r" t="t"/>
              <a:pathLst>
                <a:path extrusionOk="0" h="26672" w="35738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0"/>
          <p:cNvGrpSpPr/>
          <p:nvPr/>
        </p:nvGrpSpPr>
        <p:grpSpPr>
          <a:xfrm>
            <a:off x="4252636" y="1046537"/>
            <a:ext cx="5763558" cy="5727202"/>
            <a:chOff x="4252636" y="1046537"/>
            <a:chExt cx="5763558" cy="5727202"/>
          </a:xfrm>
        </p:grpSpPr>
        <p:grpSp>
          <p:nvGrpSpPr>
            <p:cNvPr id="160" name="Google Shape;160;p10"/>
            <p:cNvGrpSpPr/>
            <p:nvPr/>
          </p:nvGrpSpPr>
          <p:grpSpPr>
            <a:xfrm>
              <a:off x="4252636" y="1513786"/>
              <a:ext cx="5763558" cy="5259952"/>
              <a:chOff x="4252636" y="1513786"/>
              <a:chExt cx="5763558" cy="5259952"/>
            </a:xfrm>
          </p:grpSpPr>
          <p:sp>
            <p:nvSpPr>
              <p:cNvPr id="161" name="Google Shape;161;p10"/>
              <p:cNvSpPr/>
              <p:nvPr/>
            </p:nvSpPr>
            <p:spPr>
              <a:xfrm flipH="1" rot="8657482">
                <a:off x="4551907" y="4748865"/>
                <a:ext cx="1877323" cy="1630247"/>
              </a:xfrm>
              <a:custGeom>
                <a:rect b="b" l="l" r="r" t="t"/>
                <a:pathLst>
                  <a:path extrusionOk="0" h="20416" w="12731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2" name="Google Shape;162;p10"/>
              <p:cNvGrpSpPr/>
              <p:nvPr/>
            </p:nvGrpSpPr>
            <p:grpSpPr>
              <a:xfrm>
                <a:off x="6123144" y="1513786"/>
                <a:ext cx="3893050" cy="4528918"/>
                <a:chOff x="6123144" y="1513786"/>
                <a:chExt cx="3893050" cy="4528918"/>
              </a:xfrm>
            </p:grpSpPr>
            <p:sp>
              <p:nvSpPr>
                <p:cNvPr id="163" name="Google Shape;163;p10"/>
                <p:cNvSpPr/>
                <p:nvPr/>
              </p:nvSpPr>
              <p:spPr>
                <a:xfrm flipH="1" rot="10800000">
                  <a:off x="8853970" y="2955332"/>
                  <a:ext cx="821197" cy="816396"/>
                </a:xfrm>
                <a:custGeom>
                  <a:rect b="b" l="l" r="r" t="t"/>
                  <a:pathLst>
                    <a:path extrusionOk="0" h="10373" w="10434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 flipH="1" rot="10800000">
                  <a:off x="8723713" y="5000632"/>
                  <a:ext cx="1247458" cy="568872"/>
                </a:xfrm>
                <a:custGeom>
                  <a:rect b="b" l="l" r="r" t="t"/>
                  <a:pathLst>
                    <a:path extrusionOk="0" h="7228" w="1585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0"/>
                <p:cNvSpPr/>
                <p:nvPr/>
              </p:nvSpPr>
              <p:spPr>
                <a:xfrm flipH="1" rot="10800000">
                  <a:off x="7406037" y="3736250"/>
                  <a:ext cx="1051721" cy="1606820"/>
                </a:xfrm>
                <a:custGeom>
                  <a:rect b="b" l="l" r="r" t="t"/>
                  <a:pathLst>
                    <a:path extrusionOk="0" h="20416" w="13363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0"/>
                <p:cNvSpPr/>
                <p:nvPr/>
              </p:nvSpPr>
              <p:spPr>
                <a:xfrm flipH="1" rot="10800000">
                  <a:off x="7406037" y="4401142"/>
                  <a:ext cx="1317741" cy="1053138"/>
                </a:xfrm>
                <a:custGeom>
                  <a:rect b="b" l="l" r="r" t="t"/>
                  <a:pathLst>
                    <a:path extrusionOk="0" h="13381" w="16743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 flipH="1" rot="10800000">
                  <a:off x="7596346" y="3736239"/>
                  <a:ext cx="1302708" cy="664970"/>
                </a:xfrm>
                <a:custGeom>
                  <a:rect b="b" l="l" r="r" t="t"/>
                  <a:pathLst>
                    <a:path extrusionOk="0" h="8449" w="16552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 flipH="1" rot="10800000">
                  <a:off x="8457691" y="4401142"/>
                  <a:ext cx="911943" cy="1053138"/>
                </a:xfrm>
                <a:custGeom>
                  <a:rect b="b" l="l" r="r" t="t"/>
                  <a:pathLst>
                    <a:path extrusionOk="0" h="13381" w="11587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 flipH="1" rot="10800000">
                  <a:off x="6594434" y="3736250"/>
                  <a:ext cx="1001980" cy="1606820"/>
                </a:xfrm>
                <a:custGeom>
                  <a:rect b="b" l="l" r="r" t="t"/>
                  <a:pathLst>
                    <a:path extrusionOk="0" h="20416" w="12731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10"/>
                <p:cNvSpPr/>
                <p:nvPr/>
              </p:nvSpPr>
              <p:spPr>
                <a:xfrm flipH="1" rot="10800000">
                  <a:off x="6488733" y="4234761"/>
                  <a:ext cx="917374" cy="1108309"/>
                </a:xfrm>
                <a:custGeom>
                  <a:rect b="b" l="l" r="r" t="t"/>
                  <a:pathLst>
                    <a:path extrusionOk="0" h="14082" w="11656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10"/>
                <p:cNvSpPr/>
                <p:nvPr/>
              </p:nvSpPr>
              <p:spPr>
                <a:xfrm flipH="1" rot="10800000">
                  <a:off x="8853970" y="2104139"/>
                  <a:ext cx="536132" cy="851262"/>
                </a:xfrm>
                <a:custGeom>
                  <a:rect b="b" l="l" r="r" t="t"/>
                  <a:pathLst>
                    <a:path extrusionOk="0" h="10816" w="6812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 flipH="1" rot="10800000">
                  <a:off x="8853970" y="2663415"/>
                  <a:ext cx="821197" cy="810966"/>
                </a:xfrm>
                <a:custGeom>
                  <a:rect b="b" l="l" r="r" t="t"/>
                  <a:pathLst>
                    <a:path extrusionOk="0" h="10304" w="10434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flipH="1" rot="10800000">
                  <a:off x="9099450" y="2104136"/>
                  <a:ext cx="696452" cy="559349"/>
                </a:xfrm>
                <a:custGeom>
                  <a:rect b="b" l="l" r="r" t="t"/>
                  <a:pathLst>
                    <a:path extrusionOk="0" h="7107" w="8849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0"/>
                <p:cNvSpPr/>
                <p:nvPr/>
              </p:nvSpPr>
              <p:spPr>
                <a:xfrm flipH="1" rot="10800000">
                  <a:off x="6123144" y="4234738"/>
                  <a:ext cx="471358" cy="1807967"/>
                </a:xfrm>
                <a:custGeom>
                  <a:rect b="b" l="l" r="r" t="t"/>
                  <a:pathLst>
                    <a:path extrusionOk="0" h="12930" w="5989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0"/>
                <p:cNvSpPr/>
                <p:nvPr/>
              </p:nvSpPr>
              <p:spPr>
                <a:xfrm flipH="1" rot="10800000">
                  <a:off x="8457691" y="4401137"/>
                  <a:ext cx="1012212" cy="599567"/>
                </a:xfrm>
                <a:custGeom>
                  <a:rect b="b" l="l" r="r" t="t"/>
                  <a:pathLst>
                    <a:path extrusionOk="0" h="7618" w="12861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 flipH="1" rot="10800000">
                  <a:off x="9099450" y="1937755"/>
                  <a:ext cx="916744" cy="594766"/>
                </a:xfrm>
                <a:custGeom>
                  <a:rect b="b" l="l" r="r" t="t"/>
                  <a:pathLst>
                    <a:path extrusionOk="0" h="7557" w="11648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0"/>
                <p:cNvSpPr/>
                <p:nvPr/>
              </p:nvSpPr>
              <p:spPr>
                <a:xfrm flipH="1" rot="10800000">
                  <a:off x="8337666" y="2104139"/>
                  <a:ext cx="761855" cy="851262"/>
                </a:xfrm>
                <a:custGeom>
                  <a:rect b="b" l="l" r="r" t="t"/>
                  <a:pathLst>
                    <a:path extrusionOk="0" h="10816" w="968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0"/>
                <p:cNvSpPr/>
                <p:nvPr/>
              </p:nvSpPr>
              <p:spPr>
                <a:xfrm flipH="1" rot="10800000">
                  <a:off x="8457691" y="3771656"/>
                  <a:ext cx="856693" cy="629553"/>
                </a:xfrm>
                <a:custGeom>
                  <a:rect b="b" l="l" r="r" t="t"/>
                  <a:pathLst>
                    <a:path extrusionOk="0" h="7999" w="10885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10"/>
                <p:cNvSpPr/>
                <p:nvPr/>
              </p:nvSpPr>
              <p:spPr>
                <a:xfrm flipH="1" rot="10800000">
                  <a:off x="8457691" y="3972827"/>
                  <a:ext cx="1012212" cy="700544"/>
                </a:xfrm>
                <a:custGeom>
                  <a:rect b="b" l="l" r="r" t="t"/>
                  <a:pathLst>
                    <a:path extrusionOk="0" h="8901" w="12861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flipH="1" rot="10800000">
                  <a:off x="8898989" y="3474308"/>
                  <a:ext cx="776179" cy="498590"/>
                </a:xfrm>
                <a:custGeom>
                  <a:rect b="b" l="l" r="r" t="t"/>
                  <a:pathLst>
                    <a:path extrusionOk="0" h="6335" w="9862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10"/>
                <p:cNvSpPr/>
                <p:nvPr/>
              </p:nvSpPr>
              <p:spPr>
                <a:xfrm flipH="1" rot="10800000">
                  <a:off x="9314314" y="3972827"/>
                  <a:ext cx="251066" cy="700544"/>
                </a:xfrm>
                <a:custGeom>
                  <a:rect b="b" l="l" r="r" t="t"/>
                  <a:pathLst>
                    <a:path extrusionOk="0" h="8901" w="319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 flipH="1" rot="10800000">
                  <a:off x="7596346" y="3045999"/>
                  <a:ext cx="1302708" cy="725729"/>
                </a:xfrm>
                <a:custGeom>
                  <a:rect b="b" l="l" r="r" t="t"/>
                  <a:pathLst>
                    <a:path extrusionOk="0" h="9221" w="16552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0"/>
                <p:cNvSpPr/>
                <p:nvPr/>
              </p:nvSpPr>
              <p:spPr>
                <a:xfrm flipH="1" rot="10800000">
                  <a:off x="8182145" y="2300585"/>
                  <a:ext cx="671896" cy="745484"/>
                </a:xfrm>
                <a:custGeom>
                  <a:rect b="b" l="l" r="r" t="t"/>
                  <a:pathLst>
                    <a:path extrusionOk="0" h="9472" w="8537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0"/>
                <p:cNvSpPr/>
                <p:nvPr/>
              </p:nvSpPr>
              <p:spPr>
                <a:xfrm flipH="1" rot="10800000">
                  <a:off x="8182145" y="2955332"/>
                  <a:ext cx="716915" cy="816396"/>
                </a:xfrm>
                <a:custGeom>
                  <a:rect b="b" l="l" r="r" t="t"/>
                  <a:pathLst>
                    <a:path extrusionOk="0" h="10373" w="9109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0"/>
                <p:cNvSpPr/>
                <p:nvPr/>
              </p:nvSpPr>
              <p:spPr>
                <a:xfrm flipH="1" rot="-9881874">
                  <a:off x="8412680" y="1696325"/>
                  <a:ext cx="1493028" cy="816391"/>
                </a:xfrm>
                <a:custGeom>
                  <a:rect b="b" l="l" r="r" t="t"/>
                  <a:pathLst>
                    <a:path extrusionOk="0" h="4291" w="1897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6" name="Google Shape;186;p10"/>
            <p:cNvSpPr/>
            <p:nvPr/>
          </p:nvSpPr>
          <p:spPr>
            <a:xfrm flipH="1" rot="-5575774">
              <a:off x="8763078" y="1023088"/>
              <a:ext cx="761868" cy="851277"/>
            </a:xfrm>
            <a:custGeom>
              <a:rect b="b" l="l" r="r" t="t"/>
              <a:pathLst>
                <a:path extrusionOk="0" h="10816" w="968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10"/>
          <p:cNvGrpSpPr/>
          <p:nvPr/>
        </p:nvGrpSpPr>
        <p:grpSpPr>
          <a:xfrm rot="10800000">
            <a:off x="-890075" y="-1633374"/>
            <a:ext cx="5763570" cy="5727202"/>
            <a:chOff x="4252636" y="1046537"/>
            <a:chExt cx="5763570" cy="5727202"/>
          </a:xfrm>
        </p:grpSpPr>
        <p:grpSp>
          <p:nvGrpSpPr>
            <p:cNvPr id="188" name="Google Shape;188;p10"/>
            <p:cNvGrpSpPr/>
            <p:nvPr/>
          </p:nvGrpSpPr>
          <p:grpSpPr>
            <a:xfrm>
              <a:off x="4252636" y="1513791"/>
              <a:ext cx="5763570" cy="5259947"/>
              <a:chOff x="4252636" y="1513791"/>
              <a:chExt cx="5763570" cy="5259947"/>
            </a:xfrm>
          </p:grpSpPr>
          <p:sp>
            <p:nvSpPr>
              <p:cNvPr id="189" name="Google Shape;189;p10"/>
              <p:cNvSpPr/>
              <p:nvPr/>
            </p:nvSpPr>
            <p:spPr>
              <a:xfrm flipH="1" rot="8657482">
                <a:off x="4551907" y="4748865"/>
                <a:ext cx="1877323" cy="1630247"/>
              </a:xfrm>
              <a:custGeom>
                <a:rect b="b" l="l" r="r" t="t"/>
                <a:pathLst>
                  <a:path extrusionOk="0" h="20416" w="12731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0" name="Google Shape;190;p10"/>
              <p:cNvGrpSpPr/>
              <p:nvPr/>
            </p:nvGrpSpPr>
            <p:grpSpPr>
              <a:xfrm>
                <a:off x="6123144" y="1513791"/>
                <a:ext cx="3893062" cy="4528913"/>
                <a:chOff x="6123144" y="1513791"/>
                <a:chExt cx="3893062" cy="4528913"/>
              </a:xfrm>
            </p:grpSpPr>
            <p:sp>
              <p:nvSpPr>
                <p:cNvPr id="191" name="Google Shape;191;p10"/>
                <p:cNvSpPr/>
                <p:nvPr/>
              </p:nvSpPr>
              <p:spPr>
                <a:xfrm flipH="1" rot="10800000">
                  <a:off x="8853970" y="2955321"/>
                  <a:ext cx="821208" cy="816407"/>
                </a:xfrm>
                <a:custGeom>
                  <a:rect b="b" l="l" r="r" t="t"/>
                  <a:pathLst>
                    <a:path extrusionOk="0" h="10373" w="10434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0"/>
                <p:cNvSpPr/>
                <p:nvPr/>
              </p:nvSpPr>
              <p:spPr>
                <a:xfrm flipH="1" rot="10800000">
                  <a:off x="8723713" y="5000624"/>
                  <a:ext cx="1247474" cy="568880"/>
                </a:xfrm>
                <a:custGeom>
                  <a:rect b="b" l="l" r="r" t="t"/>
                  <a:pathLst>
                    <a:path extrusionOk="0" h="7228" w="1585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0"/>
                <p:cNvSpPr/>
                <p:nvPr/>
              </p:nvSpPr>
              <p:spPr>
                <a:xfrm flipH="1" rot="10800000">
                  <a:off x="7406037" y="3736229"/>
                  <a:ext cx="1051735" cy="1606841"/>
                </a:xfrm>
                <a:custGeom>
                  <a:rect b="b" l="l" r="r" t="t"/>
                  <a:pathLst>
                    <a:path extrusionOk="0" h="20416" w="13363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 flipH="1" rot="10800000">
                  <a:off x="7406037" y="4401129"/>
                  <a:ext cx="1317758" cy="1053152"/>
                </a:xfrm>
                <a:custGeom>
                  <a:rect b="b" l="l" r="r" t="t"/>
                  <a:pathLst>
                    <a:path extrusionOk="0" h="13381" w="16743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 flipH="1" rot="10800000">
                  <a:off x="7596346" y="3736231"/>
                  <a:ext cx="1302725" cy="664979"/>
                </a:xfrm>
                <a:custGeom>
                  <a:rect b="b" l="l" r="r" t="t"/>
                  <a:pathLst>
                    <a:path extrusionOk="0" h="8449" w="16552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 flipH="1" rot="10800000">
                  <a:off x="8457691" y="4401129"/>
                  <a:ext cx="911955" cy="1053152"/>
                </a:xfrm>
                <a:custGeom>
                  <a:rect b="b" l="l" r="r" t="t"/>
                  <a:pathLst>
                    <a:path extrusionOk="0" h="13381" w="11587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flipH="1" rot="10800000">
                  <a:off x="6594434" y="3736229"/>
                  <a:ext cx="1001993" cy="1606841"/>
                </a:xfrm>
                <a:custGeom>
                  <a:rect b="b" l="l" r="r" t="t"/>
                  <a:pathLst>
                    <a:path extrusionOk="0" h="20416" w="12731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10"/>
                <p:cNvSpPr/>
                <p:nvPr/>
              </p:nvSpPr>
              <p:spPr>
                <a:xfrm flipH="1" rot="10800000">
                  <a:off x="6488733" y="4234746"/>
                  <a:ext cx="917385" cy="1108324"/>
                </a:xfrm>
                <a:custGeom>
                  <a:rect b="b" l="l" r="r" t="t"/>
                  <a:pathLst>
                    <a:path extrusionOk="0" h="14082" w="11656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0"/>
                <p:cNvSpPr/>
                <p:nvPr/>
              </p:nvSpPr>
              <p:spPr>
                <a:xfrm flipH="1" rot="10800000">
                  <a:off x="8853970" y="2104128"/>
                  <a:ext cx="536138" cy="851273"/>
                </a:xfrm>
                <a:custGeom>
                  <a:rect b="b" l="l" r="r" t="t"/>
                  <a:pathLst>
                    <a:path extrusionOk="0" h="10816" w="6812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0"/>
                <p:cNvSpPr/>
                <p:nvPr/>
              </p:nvSpPr>
              <p:spPr>
                <a:xfrm flipH="1" rot="10800000">
                  <a:off x="8853970" y="2663405"/>
                  <a:ext cx="821208" cy="810976"/>
                </a:xfrm>
                <a:custGeom>
                  <a:rect b="b" l="l" r="r" t="t"/>
                  <a:pathLst>
                    <a:path extrusionOk="0" h="10304" w="10434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 flipH="1" rot="10800000">
                  <a:off x="9099450" y="2104129"/>
                  <a:ext cx="696461" cy="559356"/>
                </a:xfrm>
                <a:custGeom>
                  <a:rect b="b" l="l" r="r" t="t"/>
                  <a:pathLst>
                    <a:path extrusionOk="0" h="7107" w="8849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0"/>
                <p:cNvSpPr/>
                <p:nvPr/>
              </p:nvSpPr>
              <p:spPr>
                <a:xfrm flipH="1" rot="10800000">
                  <a:off x="6123144" y="4234735"/>
                  <a:ext cx="471364" cy="1807970"/>
                </a:xfrm>
                <a:custGeom>
                  <a:rect b="b" l="l" r="r" t="t"/>
                  <a:pathLst>
                    <a:path extrusionOk="0" h="12930" w="5989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 flipH="1" rot="10800000">
                  <a:off x="8457691" y="4401129"/>
                  <a:ext cx="1012225" cy="599575"/>
                </a:xfrm>
                <a:custGeom>
                  <a:rect b="b" l="l" r="r" t="t"/>
                  <a:pathLst>
                    <a:path extrusionOk="0" h="7618" w="12861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 flipH="1" rot="10800000">
                  <a:off x="9099450" y="1937747"/>
                  <a:ext cx="916756" cy="594774"/>
                </a:xfrm>
                <a:custGeom>
                  <a:rect b="b" l="l" r="r" t="t"/>
                  <a:pathLst>
                    <a:path extrusionOk="0" h="7557" w="11648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0"/>
                <p:cNvSpPr/>
                <p:nvPr/>
              </p:nvSpPr>
              <p:spPr>
                <a:xfrm flipH="1" rot="10800000">
                  <a:off x="8337666" y="2104128"/>
                  <a:ext cx="761864" cy="851273"/>
                </a:xfrm>
                <a:custGeom>
                  <a:rect b="b" l="l" r="r" t="t"/>
                  <a:pathLst>
                    <a:path extrusionOk="0" h="10816" w="968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0"/>
                <p:cNvSpPr/>
                <p:nvPr/>
              </p:nvSpPr>
              <p:spPr>
                <a:xfrm flipH="1" rot="10800000">
                  <a:off x="8457691" y="3771648"/>
                  <a:ext cx="856704" cy="629561"/>
                </a:xfrm>
                <a:custGeom>
                  <a:rect b="b" l="l" r="r" t="t"/>
                  <a:pathLst>
                    <a:path extrusionOk="0" h="7999" w="10885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 flipH="1" rot="10800000">
                  <a:off x="8457691" y="3972818"/>
                  <a:ext cx="1012225" cy="700553"/>
                </a:xfrm>
                <a:custGeom>
                  <a:rect b="b" l="l" r="r" t="t"/>
                  <a:pathLst>
                    <a:path extrusionOk="0" h="8901" w="12861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0"/>
                <p:cNvSpPr/>
                <p:nvPr/>
              </p:nvSpPr>
              <p:spPr>
                <a:xfrm flipH="1" rot="10800000">
                  <a:off x="8898989" y="3474302"/>
                  <a:ext cx="776189" cy="498596"/>
                </a:xfrm>
                <a:custGeom>
                  <a:rect b="b" l="l" r="r" t="t"/>
                  <a:pathLst>
                    <a:path extrusionOk="0" h="6335" w="9862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 flipH="1" rot="10800000">
                  <a:off x="9314314" y="3972818"/>
                  <a:ext cx="251069" cy="700553"/>
                </a:xfrm>
                <a:custGeom>
                  <a:rect b="b" l="l" r="r" t="t"/>
                  <a:pathLst>
                    <a:path extrusionOk="0" h="8901" w="319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 flipH="1" rot="10800000">
                  <a:off x="7596346" y="3045989"/>
                  <a:ext cx="1302725" cy="725739"/>
                </a:xfrm>
                <a:custGeom>
                  <a:rect b="b" l="l" r="r" t="t"/>
                  <a:pathLst>
                    <a:path extrusionOk="0" h="9221" w="16552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 flipH="1" rot="10800000">
                  <a:off x="8182145" y="2300576"/>
                  <a:ext cx="671905" cy="745494"/>
                </a:xfrm>
                <a:custGeom>
                  <a:rect b="b" l="l" r="r" t="t"/>
                  <a:pathLst>
                    <a:path extrusionOk="0" h="9472" w="8537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 flipH="1" rot="10800000">
                  <a:off x="8182145" y="2955321"/>
                  <a:ext cx="716924" cy="816407"/>
                </a:xfrm>
                <a:custGeom>
                  <a:rect b="b" l="l" r="r" t="t"/>
                  <a:pathLst>
                    <a:path extrusionOk="0" h="10373" w="9109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 flipH="1" rot="-9881915">
                  <a:off x="8412683" y="1696322"/>
                  <a:ext cx="1493034" cy="816387"/>
                </a:xfrm>
                <a:custGeom>
                  <a:rect b="b" l="l" r="r" t="t"/>
                  <a:pathLst>
                    <a:path extrusionOk="0" h="4291" w="1897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14" name="Google Shape;214;p10"/>
            <p:cNvSpPr/>
            <p:nvPr/>
          </p:nvSpPr>
          <p:spPr>
            <a:xfrm flipH="1" rot="-5575774">
              <a:off x="8763078" y="1023088"/>
              <a:ext cx="761868" cy="851277"/>
            </a:xfrm>
            <a:custGeom>
              <a:rect b="b" l="l" r="r" t="t"/>
              <a:pathLst>
                <a:path extrusionOk="0" h="10816" w="968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0"/>
          <p:cNvSpPr txBox="1"/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Oswald"/>
              <a:buNone/>
              <a:defRPr b="1" sz="3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gif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9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23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twitter.com/PijamaGames_?s=20" TargetMode="External"/><Relationship Id="rId4" Type="http://schemas.openxmlformats.org/officeDocument/2006/relationships/hyperlink" Target="https://www.instagram.com/pijamagames_/?hl=es" TargetMode="External"/><Relationship Id="rId5" Type="http://schemas.openxmlformats.org/officeDocument/2006/relationships/hyperlink" Target="https://www.youtube.com/channel/UCp8rNt20f2dd2VYITO92Gp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7"/>
          <p:cNvSpPr txBox="1"/>
          <p:nvPr>
            <p:ph idx="1" type="subTitle"/>
          </p:nvPr>
        </p:nvSpPr>
        <p:spPr>
          <a:xfrm flipH="1">
            <a:off x="3326150" y="3492623"/>
            <a:ext cx="24963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Pijama Games</a:t>
            </a:r>
            <a:endParaRPr/>
          </a:p>
        </p:txBody>
      </p:sp>
      <p:sp>
        <p:nvSpPr>
          <p:cNvPr id="534" name="Google Shape;534;p27"/>
          <p:cNvSpPr txBox="1"/>
          <p:nvPr>
            <p:ph type="ctrTitle"/>
          </p:nvPr>
        </p:nvSpPr>
        <p:spPr>
          <a:xfrm flipH="1">
            <a:off x="2283950" y="1794900"/>
            <a:ext cx="4580700" cy="15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Nelu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06666"/>
                </a:solidFill>
              </a:rPr>
              <a:t>Lotus</a:t>
            </a:r>
            <a:r>
              <a:rPr lang="en"/>
              <a:t> Guardian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7" name="Google Shape;627;p36"/>
          <p:cNvCxnSpPr/>
          <p:nvPr/>
        </p:nvCxnSpPr>
        <p:spPr>
          <a:xfrm>
            <a:off x="731900" y="3311275"/>
            <a:ext cx="7647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36"/>
          <p:cNvSpPr txBox="1"/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Juego episódico</a:t>
            </a:r>
            <a:endParaRPr/>
          </a:p>
        </p:txBody>
      </p:sp>
      <p:sp>
        <p:nvSpPr>
          <p:cNvPr id="629" name="Google Shape;629;p36"/>
          <p:cNvSpPr txBox="1"/>
          <p:nvPr/>
        </p:nvSpPr>
        <p:spPr>
          <a:xfrm flipH="1">
            <a:off x="557000" y="3677900"/>
            <a:ext cx="1247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Episodio </a:t>
            </a:r>
            <a:r>
              <a:rPr b="1" lang="en" sz="1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sz="1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0" name="Google Shape;6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675" y="1767950"/>
            <a:ext cx="949095" cy="165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99" y="1534475"/>
            <a:ext cx="1503398" cy="19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625" y="1888499"/>
            <a:ext cx="1062804" cy="153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6"/>
          <p:cNvPicPr preferRelativeResize="0"/>
          <p:nvPr/>
        </p:nvPicPr>
        <p:blipFill rotWithShape="1">
          <a:blip r:embed="rId6">
            <a:alphaModFix/>
          </a:blip>
          <a:srcRect b="0" l="0" r="0" t="89191"/>
          <a:stretch/>
        </p:blipFill>
        <p:spPr>
          <a:xfrm>
            <a:off x="7557225" y="3169550"/>
            <a:ext cx="989552" cy="253047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6"/>
          <p:cNvSpPr txBox="1"/>
          <p:nvPr/>
        </p:nvSpPr>
        <p:spPr>
          <a:xfrm flipH="1">
            <a:off x="2132675" y="3677900"/>
            <a:ext cx="1247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Episodio 2</a:t>
            </a:r>
            <a:endParaRPr b="1" sz="1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5" name="Google Shape;635;p36"/>
          <p:cNvSpPr txBox="1"/>
          <p:nvPr/>
        </p:nvSpPr>
        <p:spPr>
          <a:xfrm flipH="1">
            <a:off x="3973963" y="3677900"/>
            <a:ext cx="1247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Episodio 3</a:t>
            </a:r>
            <a:endParaRPr b="1" sz="1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6" name="Google Shape;636;p36"/>
          <p:cNvSpPr txBox="1"/>
          <p:nvPr/>
        </p:nvSpPr>
        <p:spPr>
          <a:xfrm flipH="1">
            <a:off x="5656500" y="3677900"/>
            <a:ext cx="1247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Episodio 4</a:t>
            </a:r>
            <a:endParaRPr b="1" sz="1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7" name="Google Shape;637;p36"/>
          <p:cNvSpPr txBox="1"/>
          <p:nvPr/>
        </p:nvSpPr>
        <p:spPr>
          <a:xfrm flipH="1">
            <a:off x="7390925" y="3677900"/>
            <a:ext cx="1247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Episodio 5</a:t>
            </a:r>
            <a:endParaRPr b="1" sz="1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8" name="Google Shape;6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021" y="2201100"/>
            <a:ext cx="656699" cy="122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7"/>
          <p:cNvSpPr/>
          <p:nvPr/>
        </p:nvSpPr>
        <p:spPr>
          <a:xfrm>
            <a:off x="2631375" y="1252325"/>
            <a:ext cx="3997200" cy="3078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7"/>
          <p:cNvSpPr txBox="1"/>
          <p:nvPr>
            <p:ph idx="4294967295" type="ctrTitle"/>
          </p:nvPr>
        </p:nvSpPr>
        <p:spPr>
          <a:xfrm>
            <a:off x="2083650" y="386525"/>
            <a:ext cx="49767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Nelu</a:t>
            </a:r>
            <a:endParaRPr sz="4400"/>
          </a:p>
        </p:txBody>
      </p:sp>
      <p:grpSp>
        <p:nvGrpSpPr>
          <p:cNvPr id="645" name="Google Shape;645;p37"/>
          <p:cNvGrpSpPr/>
          <p:nvPr/>
        </p:nvGrpSpPr>
        <p:grpSpPr>
          <a:xfrm rot="-10115096">
            <a:off x="8188491" y="-446285"/>
            <a:ext cx="1837009" cy="2420922"/>
            <a:chOff x="-254353" y="1387549"/>
            <a:chExt cx="965663" cy="954423"/>
          </a:xfrm>
        </p:grpSpPr>
        <p:sp>
          <p:nvSpPr>
            <p:cNvPr id="646" name="Google Shape;646;p37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37"/>
          <p:cNvGrpSpPr/>
          <p:nvPr/>
        </p:nvGrpSpPr>
        <p:grpSpPr>
          <a:xfrm rot="3111175">
            <a:off x="-749649" y="3318697"/>
            <a:ext cx="1836954" cy="2420954"/>
            <a:chOff x="-254353" y="1387549"/>
            <a:chExt cx="965663" cy="954423"/>
          </a:xfrm>
        </p:grpSpPr>
        <p:sp>
          <p:nvSpPr>
            <p:cNvPr id="649" name="Google Shape;649;p37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</p:grpSp>
      <p:grpSp>
        <p:nvGrpSpPr>
          <p:cNvPr id="651" name="Google Shape;651;p37"/>
          <p:cNvGrpSpPr/>
          <p:nvPr/>
        </p:nvGrpSpPr>
        <p:grpSpPr>
          <a:xfrm flipH="1" rot="-3111175">
            <a:off x="-380299" y="-1155403"/>
            <a:ext cx="1836954" cy="2420954"/>
            <a:chOff x="-254353" y="1387549"/>
            <a:chExt cx="965663" cy="954423"/>
          </a:xfrm>
        </p:grpSpPr>
        <p:sp>
          <p:nvSpPr>
            <p:cNvPr id="652" name="Google Shape;652;p37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</p:grpSp>
      <p:grpSp>
        <p:nvGrpSpPr>
          <p:cNvPr id="654" name="Google Shape;654;p37"/>
          <p:cNvGrpSpPr/>
          <p:nvPr/>
        </p:nvGrpSpPr>
        <p:grpSpPr>
          <a:xfrm flipH="1" rot="-2496316">
            <a:off x="8136593" y="3710712"/>
            <a:ext cx="1836954" cy="2420974"/>
            <a:chOff x="-254353" y="1387549"/>
            <a:chExt cx="965663" cy="954423"/>
          </a:xfrm>
        </p:grpSpPr>
        <p:sp>
          <p:nvSpPr>
            <p:cNvPr id="655" name="Google Shape;655;p37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</p:grpSp>
      <p:pic>
        <p:nvPicPr>
          <p:cNvPr id="657" name="Google Shape;6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950" y="1305175"/>
            <a:ext cx="3890374" cy="29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/>
          <p:nvPr/>
        </p:nvSpPr>
        <p:spPr>
          <a:xfrm>
            <a:off x="2739625" y="1252325"/>
            <a:ext cx="3801300" cy="29007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8"/>
          <p:cNvSpPr txBox="1"/>
          <p:nvPr>
            <p:ph idx="4294967295" type="ctrTitle"/>
          </p:nvPr>
        </p:nvSpPr>
        <p:spPr>
          <a:xfrm>
            <a:off x="2083650" y="386525"/>
            <a:ext cx="49767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1155CC"/>
                </a:solidFill>
              </a:rPr>
              <a:t>Alliacea y Phoro</a:t>
            </a:r>
            <a:endParaRPr sz="4400">
              <a:solidFill>
                <a:srgbClr val="1155CC"/>
              </a:solidFill>
            </a:endParaRPr>
          </a:p>
        </p:txBody>
      </p:sp>
      <p:grpSp>
        <p:nvGrpSpPr>
          <p:cNvPr id="664" name="Google Shape;664;p38"/>
          <p:cNvGrpSpPr/>
          <p:nvPr/>
        </p:nvGrpSpPr>
        <p:grpSpPr>
          <a:xfrm rot="-10115096">
            <a:off x="8188491" y="-446285"/>
            <a:ext cx="1837009" cy="2420922"/>
            <a:chOff x="-254353" y="1387549"/>
            <a:chExt cx="965663" cy="954423"/>
          </a:xfrm>
        </p:grpSpPr>
        <p:sp>
          <p:nvSpPr>
            <p:cNvPr id="665" name="Google Shape;665;p38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38"/>
          <p:cNvGrpSpPr/>
          <p:nvPr/>
        </p:nvGrpSpPr>
        <p:grpSpPr>
          <a:xfrm rot="3111175">
            <a:off x="-749649" y="3318697"/>
            <a:ext cx="1836954" cy="2420954"/>
            <a:chOff x="-254353" y="1387549"/>
            <a:chExt cx="965663" cy="954423"/>
          </a:xfrm>
        </p:grpSpPr>
        <p:sp>
          <p:nvSpPr>
            <p:cNvPr id="668" name="Google Shape;668;p38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</p:grpSp>
      <p:grpSp>
        <p:nvGrpSpPr>
          <p:cNvPr id="670" name="Google Shape;670;p38"/>
          <p:cNvGrpSpPr/>
          <p:nvPr/>
        </p:nvGrpSpPr>
        <p:grpSpPr>
          <a:xfrm flipH="1" rot="-3111175">
            <a:off x="-380299" y="-1155403"/>
            <a:ext cx="1836954" cy="2420954"/>
            <a:chOff x="-254353" y="1387549"/>
            <a:chExt cx="965663" cy="954423"/>
          </a:xfrm>
        </p:grpSpPr>
        <p:sp>
          <p:nvSpPr>
            <p:cNvPr id="671" name="Google Shape;671;p38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</p:grpSp>
      <p:grpSp>
        <p:nvGrpSpPr>
          <p:cNvPr id="673" name="Google Shape;673;p38"/>
          <p:cNvGrpSpPr/>
          <p:nvPr/>
        </p:nvGrpSpPr>
        <p:grpSpPr>
          <a:xfrm flipH="1" rot="-2496316">
            <a:off x="8136593" y="3710712"/>
            <a:ext cx="1836954" cy="2420974"/>
            <a:chOff x="-254353" y="1387549"/>
            <a:chExt cx="965663" cy="954423"/>
          </a:xfrm>
        </p:grpSpPr>
        <p:sp>
          <p:nvSpPr>
            <p:cNvPr id="674" name="Google Shape;674;p38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  <p:sp>
          <p:nvSpPr>
            <p:cNvPr id="675" name="Google Shape;675;p38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6666"/>
                </a:solidFill>
              </a:endParaRPr>
            </a:p>
          </p:txBody>
        </p:sp>
      </p:grp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938" y="1297713"/>
            <a:ext cx="3689876" cy="280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39"/>
          <p:cNvGrpSpPr/>
          <p:nvPr/>
        </p:nvGrpSpPr>
        <p:grpSpPr>
          <a:xfrm>
            <a:off x="3537503" y="949025"/>
            <a:ext cx="2068676" cy="1991058"/>
            <a:chOff x="3653113" y="1123801"/>
            <a:chExt cx="2022364" cy="1946483"/>
          </a:xfrm>
        </p:grpSpPr>
        <p:sp>
          <p:nvSpPr>
            <p:cNvPr id="682" name="Google Shape;682;p39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39"/>
          <p:cNvSpPr txBox="1"/>
          <p:nvPr>
            <p:ph type="title"/>
          </p:nvPr>
        </p:nvSpPr>
        <p:spPr>
          <a:xfrm>
            <a:off x="2004600" y="2903625"/>
            <a:ext cx="54438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Detalles técnicos</a:t>
            </a:r>
            <a:endParaRPr/>
          </a:p>
        </p:txBody>
      </p:sp>
      <p:sp>
        <p:nvSpPr>
          <p:cNvPr id="685" name="Google Shape;685;p39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6" name="Google Shape;686;p39"/>
          <p:cNvSpPr txBox="1"/>
          <p:nvPr>
            <p:ph idx="1" type="subTitle"/>
          </p:nvPr>
        </p:nvSpPr>
        <p:spPr>
          <a:xfrm>
            <a:off x="2796150" y="3705400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de juego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"/>
          <p:cNvSpPr txBox="1"/>
          <p:nvPr>
            <p:ph type="title"/>
          </p:nvPr>
        </p:nvSpPr>
        <p:spPr>
          <a:xfrm>
            <a:off x="759432" y="428876"/>
            <a:ext cx="7960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Toas las funcionalidades guapas</a:t>
            </a:r>
            <a:endParaRPr/>
          </a:p>
        </p:txBody>
      </p:sp>
      <p:sp>
        <p:nvSpPr>
          <p:cNvPr id="692" name="Google Shape;692;p40"/>
          <p:cNvSpPr txBox="1"/>
          <p:nvPr>
            <p:ph idx="1" type="subTitle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Diseño interfaz</a:t>
            </a:r>
            <a:endParaRPr/>
          </a:p>
        </p:txBody>
      </p:sp>
      <p:sp>
        <p:nvSpPr>
          <p:cNvPr id="693" name="Google Shape;693;p40"/>
          <p:cNvSpPr txBox="1"/>
          <p:nvPr>
            <p:ph idx="2" type="subTitle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Motor realizado en Javascript</a:t>
            </a:r>
            <a:endParaRPr/>
          </a:p>
        </p:txBody>
      </p:sp>
      <p:sp>
        <p:nvSpPr>
          <p:cNvPr id="694" name="Google Shape;694;p40"/>
          <p:cNvSpPr txBox="1"/>
          <p:nvPr>
            <p:ph idx="3" type="subTitle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Dos niveles diferentes</a:t>
            </a:r>
            <a:endParaRPr/>
          </a:p>
        </p:txBody>
      </p:sp>
      <p:sp>
        <p:nvSpPr>
          <p:cNvPr id="695" name="Google Shape;695;p40"/>
          <p:cNvSpPr txBox="1"/>
          <p:nvPr>
            <p:ph idx="4" type="subTitle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Disponible en inglés y español</a:t>
            </a:r>
            <a:endParaRPr/>
          </a:p>
        </p:txBody>
      </p:sp>
      <p:sp>
        <p:nvSpPr>
          <p:cNvPr id="696" name="Google Shape;696;p40"/>
          <p:cNvSpPr txBox="1"/>
          <p:nvPr>
            <p:ph idx="5" type="subTitle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Interfaz</a:t>
            </a:r>
            <a:endParaRPr/>
          </a:p>
        </p:txBody>
      </p:sp>
      <p:sp>
        <p:nvSpPr>
          <p:cNvPr id="697" name="Google Shape;697;p40"/>
          <p:cNvSpPr txBox="1"/>
          <p:nvPr>
            <p:ph idx="6" type="subTitle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propio</a:t>
            </a:r>
            <a:endParaRPr/>
          </a:p>
        </p:txBody>
      </p:sp>
      <p:sp>
        <p:nvSpPr>
          <p:cNvPr id="698" name="Google Shape;698;p40"/>
          <p:cNvSpPr txBox="1"/>
          <p:nvPr>
            <p:ph idx="8" type="subTitle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Bilingüe</a:t>
            </a:r>
            <a:endParaRPr/>
          </a:p>
        </p:txBody>
      </p:sp>
      <p:sp>
        <p:nvSpPr>
          <p:cNvPr id="699" name="Google Shape;699;p40"/>
          <p:cNvSpPr txBox="1"/>
          <p:nvPr>
            <p:ph idx="7" type="subTitle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</a:t>
            </a:r>
            <a:endParaRPr/>
          </a:p>
        </p:txBody>
      </p:sp>
      <p:grpSp>
        <p:nvGrpSpPr>
          <p:cNvPr id="700" name="Google Shape;700;p40"/>
          <p:cNvGrpSpPr/>
          <p:nvPr/>
        </p:nvGrpSpPr>
        <p:grpSpPr>
          <a:xfrm rot="4078862">
            <a:off x="4588715" y="3000726"/>
            <a:ext cx="1508459" cy="1492882"/>
            <a:chOff x="12437180" y="-477626"/>
            <a:chExt cx="1101561" cy="1051570"/>
          </a:xfrm>
        </p:grpSpPr>
        <p:sp>
          <p:nvSpPr>
            <p:cNvPr id="701" name="Google Shape;701;p40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rect b="b" l="l" r="r" t="t"/>
              <a:pathLst>
                <a:path extrusionOk="0" h="4030" w="10755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rect b="b" l="l" r="r" t="t"/>
              <a:pathLst>
                <a:path extrusionOk="0" h="8519" w="10755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0"/>
          <p:cNvGrpSpPr/>
          <p:nvPr/>
        </p:nvGrpSpPr>
        <p:grpSpPr>
          <a:xfrm rot="-893197">
            <a:off x="3084186" y="3126582"/>
            <a:ext cx="1368204" cy="1352279"/>
            <a:chOff x="-254353" y="1387549"/>
            <a:chExt cx="965663" cy="954423"/>
          </a:xfrm>
        </p:grpSpPr>
        <p:sp>
          <p:nvSpPr>
            <p:cNvPr id="704" name="Google Shape;704;p40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40"/>
          <p:cNvGrpSpPr/>
          <p:nvPr/>
        </p:nvGrpSpPr>
        <p:grpSpPr>
          <a:xfrm rot="-390163">
            <a:off x="4762064" y="1098265"/>
            <a:ext cx="1213266" cy="1446442"/>
            <a:chOff x="8474260" y="-525788"/>
            <a:chExt cx="544816" cy="1051572"/>
          </a:xfrm>
        </p:grpSpPr>
        <p:sp>
          <p:nvSpPr>
            <p:cNvPr id="707" name="Google Shape;707;p40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rect b="b" l="l" r="r" t="t"/>
              <a:pathLst>
                <a:path extrusionOk="0" h="4030" w="10755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rect b="b" l="l" r="r" t="t"/>
              <a:pathLst>
                <a:path extrusionOk="0" h="5572" w="7705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40"/>
          <p:cNvGrpSpPr/>
          <p:nvPr/>
        </p:nvGrpSpPr>
        <p:grpSpPr>
          <a:xfrm>
            <a:off x="2830619" y="308149"/>
            <a:ext cx="2016143" cy="3389350"/>
            <a:chOff x="1154219" y="308149"/>
            <a:chExt cx="2016143" cy="3389350"/>
          </a:xfrm>
        </p:grpSpPr>
        <p:grpSp>
          <p:nvGrpSpPr>
            <p:cNvPr id="710" name="Google Shape;710;p40"/>
            <p:cNvGrpSpPr/>
            <p:nvPr/>
          </p:nvGrpSpPr>
          <p:grpSpPr>
            <a:xfrm flipH="1" rot="-622057">
              <a:off x="1426994" y="414733"/>
              <a:ext cx="1470592" cy="3176182"/>
              <a:chOff x="-2024800" y="-835946"/>
              <a:chExt cx="13856150" cy="7173318"/>
            </a:xfrm>
          </p:grpSpPr>
          <p:sp>
            <p:nvSpPr>
              <p:cNvPr id="711" name="Google Shape;711;p40"/>
              <p:cNvSpPr/>
              <p:nvPr/>
            </p:nvSpPr>
            <p:spPr>
              <a:xfrm rot="9642726">
                <a:off x="3065719" y="1819414"/>
                <a:ext cx="7207661" cy="425871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0"/>
              <p:cNvSpPr/>
              <p:nvPr/>
            </p:nvSpPr>
            <p:spPr>
              <a:xfrm rot="-1156998">
                <a:off x="-465013" y="-576161"/>
                <a:ext cx="7221125" cy="426303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3" name="Google Shape;713;p40"/>
            <p:cNvSpPr/>
            <p:nvPr/>
          </p:nvSpPr>
          <p:spPr>
            <a:xfrm>
              <a:off x="2217451" y="1635789"/>
              <a:ext cx="261237" cy="146434"/>
            </a:xfrm>
            <a:custGeom>
              <a:rect b="b" l="l" r="r" t="t"/>
              <a:pathLst>
                <a:path extrusionOk="0" h="1324" w="2362">
                  <a:moveTo>
                    <a:pt x="1" y="1"/>
                  </a:moveTo>
                  <a:lnTo>
                    <a:pt x="1825" y="233"/>
                  </a:lnTo>
                  <a:cubicBezTo>
                    <a:pt x="1825" y="233"/>
                    <a:pt x="2001" y="752"/>
                    <a:pt x="2040" y="1323"/>
                  </a:cubicBezTo>
                  <a:cubicBezTo>
                    <a:pt x="2362" y="718"/>
                    <a:pt x="1932" y="35"/>
                    <a:pt x="1932" y="35"/>
                  </a:cubicBezTo>
                  <a:lnTo>
                    <a:pt x="6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E2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0"/>
          <p:cNvGrpSpPr/>
          <p:nvPr/>
        </p:nvGrpSpPr>
        <p:grpSpPr>
          <a:xfrm>
            <a:off x="3466683" y="1751065"/>
            <a:ext cx="744005" cy="622666"/>
            <a:chOff x="-45674075" y="3586425"/>
            <a:chExt cx="300900" cy="265450"/>
          </a:xfrm>
        </p:grpSpPr>
        <p:sp>
          <p:nvSpPr>
            <p:cNvPr id="715" name="Google Shape;715;p40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40"/>
          <p:cNvGrpSpPr/>
          <p:nvPr/>
        </p:nvGrpSpPr>
        <p:grpSpPr>
          <a:xfrm>
            <a:off x="5001429" y="1610628"/>
            <a:ext cx="683042" cy="698079"/>
            <a:chOff x="-31093575" y="3552550"/>
            <a:chExt cx="291450" cy="291900"/>
          </a:xfrm>
        </p:grpSpPr>
        <p:sp>
          <p:nvSpPr>
            <p:cNvPr id="718" name="Google Shape;718;p40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40"/>
          <p:cNvGrpSpPr/>
          <p:nvPr/>
        </p:nvGrpSpPr>
        <p:grpSpPr>
          <a:xfrm>
            <a:off x="5078242" y="3480018"/>
            <a:ext cx="648606" cy="645396"/>
            <a:chOff x="-62151950" y="4111775"/>
            <a:chExt cx="318225" cy="316650"/>
          </a:xfrm>
        </p:grpSpPr>
        <p:sp>
          <p:nvSpPr>
            <p:cNvPr id="723" name="Google Shape;723;p40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40"/>
          <p:cNvGrpSpPr/>
          <p:nvPr/>
        </p:nvGrpSpPr>
        <p:grpSpPr>
          <a:xfrm>
            <a:off x="3616320" y="3434261"/>
            <a:ext cx="523864" cy="625794"/>
            <a:chOff x="3907325" y="2620775"/>
            <a:chExt cx="395250" cy="481825"/>
          </a:xfrm>
        </p:grpSpPr>
        <p:sp>
          <p:nvSpPr>
            <p:cNvPr id="728" name="Google Shape;728;p40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1"/>
          <p:cNvGrpSpPr/>
          <p:nvPr/>
        </p:nvGrpSpPr>
        <p:grpSpPr>
          <a:xfrm rot="8100000">
            <a:off x="3537499" y="796626"/>
            <a:ext cx="2068677" cy="1991059"/>
            <a:chOff x="3653113" y="1123801"/>
            <a:chExt cx="2022364" cy="1946483"/>
          </a:xfrm>
        </p:grpSpPr>
        <p:sp>
          <p:nvSpPr>
            <p:cNvPr id="737" name="Google Shape;737;p41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41"/>
          <p:cNvSpPr txBox="1"/>
          <p:nvPr>
            <p:ph type="title"/>
          </p:nvPr>
        </p:nvSpPr>
        <p:spPr>
          <a:xfrm>
            <a:off x="2004600" y="2788600"/>
            <a:ext cx="54438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¿Por qué arden los monos?</a:t>
            </a:r>
            <a:endParaRPr sz="3700"/>
          </a:p>
        </p:txBody>
      </p:sp>
      <p:sp>
        <p:nvSpPr>
          <p:cNvPr id="740" name="Google Shape;740;p41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1" name="Google Shape;741;p41"/>
          <p:cNvSpPr txBox="1"/>
          <p:nvPr>
            <p:ph idx="1" type="subTitle"/>
          </p:nvPr>
        </p:nvSpPr>
        <p:spPr>
          <a:xfrm>
            <a:off x="2796150" y="3705400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de juego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2"/>
          <p:cNvSpPr txBox="1"/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Habilidades elementales</a:t>
            </a:r>
            <a:endParaRPr/>
          </a:p>
        </p:txBody>
      </p:sp>
      <p:pic>
        <p:nvPicPr>
          <p:cNvPr id="747" name="Google Shape;7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500" y="1977350"/>
            <a:ext cx="3048000" cy="1714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8" name="Google Shape;7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325" y="2390070"/>
            <a:ext cx="1212025" cy="12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00" y="2390070"/>
            <a:ext cx="1212025" cy="12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2675" y="2479820"/>
            <a:ext cx="1212025" cy="12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663" y="2313875"/>
            <a:ext cx="1212025" cy="1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3"/>
          <p:cNvSpPr txBox="1"/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Simbiosis</a:t>
            </a:r>
            <a:endParaRPr/>
          </a:p>
        </p:txBody>
      </p:sp>
      <p:pic>
        <p:nvPicPr>
          <p:cNvPr id="757" name="Google Shape;7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750" y="1812515"/>
            <a:ext cx="3048000" cy="1714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8" name="Google Shape;7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550" y="1570450"/>
            <a:ext cx="2497075" cy="2198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59" name="Google Shape;759;p43"/>
          <p:cNvCxnSpPr/>
          <p:nvPr/>
        </p:nvCxnSpPr>
        <p:spPr>
          <a:xfrm>
            <a:off x="3561925" y="2669750"/>
            <a:ext cx="11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44"/>
          <p:cNvGrpSpPr/>
          <p:nvPr/>
        </p:nvGrpSpPr>
        <p:grpSpPr>
          <a:xfrm rot="8100000">
            <a:off x="3537499" y="796626"/>
            <a:ext cx="2068677" cy="1991059"/>
            <a:chOff x="3653113" y="1123801"/>
            <a:chExt cx="2022364" cy="1946483"/>
          </a:xfrm>
        </p:grpSpPr>
        <p:sp>
          <p:nvSpPr>
            <p:cNvPr id="765" name="Google Shape;765;p44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7" name="Google Shape;767;p44"/>
          <p:cNvSpPr txBox="1"/>
          <p:nvPr>
            <p:ph type="title"/>
          </p:nvPr>
        </p:nvSpPr>
        <p:spPr>
          <a:xfrm>
            <a:off x="2004600" y="2788600"/>
            <a:ext cx="54438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Arte</a:t>
            </a:r>
            <a:endParaRPr sz="3700"/>
          </a:p>
        </p:txBody>
      </p:sp>
      <p:sp>
        <p:nvSpPr>
          <p:cNvPr id="768" name="Google Shape;768;p44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69" name="Google Shape;769;p44"/>
          <p:cNvSpPr txBox="1"/>
          <p:nvPr>
            <p:ph idx="1" type="subTitle"/>
          </p:nvPr>
        </p:nvSpPr>
        <p:spPr>
          <a:xfrm>
            <a:off x="2796150" y="3705400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5"/>
          <p:cNvSpPr txBox="1"/>
          <p:nvPr>
            <p:ph type="ctrTitle"/>
          </p:nvPr>
        </p:nvSpPr>
        <p:spPr>
          <a:xfrm flipH="1">
            <a:off x="3193209" y="221956"/>
            <a:ext cx="27576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</a:t>
            </a:r>
            <a:endParaRPr/>
          </a:p>
        </p:txBody>
      </p:sp>
      <p:pic>
        <p:nvPicPr>
          <p:cNvPr id="775" name="Google Shape;7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060" y="1277281"/>
            <a:ext cx="3005914" cy="300591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6" name="Google Shape;7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300" y="1277275"/>
            <a:ext cx="2293614" cy="172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7" name="Google Shape;7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300" y="3001175"/>
            <a:ext cx="2293625" cy="16383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8" name="Google Shape;778;p45"/>
          <p:cNvPicPr preferRelativeResize="0"/>
          <p:nvPr/>
        </p:nvPicPr>
        <p:blipFill rotWithShape="1">
          <a:blip r:embed="rId6">
            <a:alphaModFix/>
          </a:blip>
          <a:srcRect b="0" l="9165" r="7584" t="0"/>
          <a:stretch/>
        </p:blipFill>
        <p:spPr>
          <a:xfrm>
            <a:off x="6057850" y="3136175"/>
            <a:ext cx="1567856" cy="1503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8"/>
          <p:cNvSpPr txBox="1"/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540" name="Google Shape;540;p28"/>
          <p:cNvSpPr txBox="1"/>
          <p:nvPr>
            <p:ph idx="3" type="title"/>
          </p:nvPr>
        </p:nvSpPr>
        <p:spPr>
          <a:xfrm>
            <a:off x="1404672" y="1399696"/>
            <a:ext cx="15498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1" name="Google Shape;541;p28"/>
          <p:cNvSpPr txBox="1"/>
          <p:nvPr>
            <p:ph idx="4" type="title"/>
          </p:nvPr>
        </p:nvSpPr>
        <p:spPr>
          <a:xfrm>
            <a:off x="3740723" y="1399696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2" name="Google Shape;542;p28"/>
          <p:cNvSpPr txBox="1"/>
          <p:nvPr>
            <p:ph idx="5" type="title"/>
          </p:nvPr>
        </p:nvSpPr>
        <p:spPr>
          <a:xfrm>
            <a:off x="1404672" y="3099715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3" name="Google Shape;543;p28"/>
          <p:cNvSpPr txBox="1"/>
          <p:nvPr>
            <p:ph idx="6" type="title"/>
          </p:nvPr>
        </p:nvSpPr>
        <p:spPr>
          <a:xfrm>
            <a:off x="3740723" y="3100465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44" name="Google Shape;544;p28"/>
          <p:cNvSpPr txBox="1"/>
          <p:nvPr>
            <p:ph idx="7" type="subTitle"/>
          </p:nvPr>
        </p:nvSpPr>
        <p:spPr>
          <a:xfrm>
            <a:off x="1034472" y="1945895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Nelu</a:t>
            </a:r>
            <a:endParaRPr/>
          </a:p>
        </p:txBody>
      </p:sp>
      <p:sp>
        <p:nvSpPr>
          <p:cNvPr id="545" name="Google Shape;545;p28"/>
          <p:cNvSpPr txBox="1"/>
          <p:nvPr>
            <p:ph idx="8" type="subTitle"/>
          </p:nvPr>
        </p:nvSpPr>
        <p:spPr>
          <a:xfrm>
            <a:off x="3372623" y="1946645"/>
            <a:ext cx="2286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Historias de ecologismo</a:t>
            </a:r>
            <a:endParaRPr/>
          </a:p>
        </p:txBody>
      </p:sp>
      <p:sp>
        <p:nvSpPr>
          <p:cNvPr id="546" name="Google Shape;546;p28"/>
          <p:cNvSpPr txBox="1"/>
          <p:nvPr>
            <p:ph idx="9" type="subTitle"/>
          </p:nvPr>
        </p:nvSpPr>
        <p:spPr>
          <a:xfrm>
            <a:off x="3370523" y="3651107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</a:t>
            </a:r>
            <a:endParaRPr/>
          </a:p>
        </p:txBody>
      </p:sp>
      <p:sp>
        <p:nvSpPr>
          <p:cNvPr id="547" name="Google Shape;547;p28"/>
          <p:cNvSpPr txBox="1"/>
          <p:nvPr>
            <p:ph idx="15" type="subTitle"/>
          </p:nvPr>
        </p:nvSpPr>
        <p:spPr>
          <a:xfrm>
            <a:off x="1034472" y="3650357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arden los monos?</a:t>
            </a:r>
            <a:endParaRPr/>
          </a:p>
        </p:txBody>
      </p:sp>
      <p:sp>
        <p:nvSpPr>
          <p:cNvPr id="548" name="Google Shape;548;p28"/>
          <p:cNvSpPr txBox="1"/>
          <p:nvPr>
            <p:ph idx="4" type="title"/>
          </p:nvPr>
        </p:nvSpPr>
        <p:spPr>
          <a:xfrm>
            <a:off x="6115673" y="1399696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9" name="Google Shape;549;p28"/>
          <p:cNvSpPr txBox="1"/>
          <p:nvPr>
            <p:ph idx="6" type="title"/>
          </p:nvPr>
        </p:nvSpPr>
        <p:spPr>
          <a:xfrm>
            <a:off x="6115673" y="3100465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50" name="Google Shape;550;p28"/>
          <p:cNvSpPr txBox="1"/>
          <p:nvPr>
            <p:ph idx="8" type="subTitle"/>
          </p:nvPr>
        </p:nvSpPr>
        <p:spPr>
          <a:xfrm>
            <a:off x="5747573" y="1946645"/>
            <a:ext cx="2286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Detalles técnicos</a:t>
            </a:r>
            <a:endParaRPr/>
          </a:p>
        </p:txBody>
      </p:sp>
      <p:sp>
        <p:nvSpPr>
          <p:cNvPr id="551" name="Google Shape;551;p28"/>
          <p:cNvSpPr txBox="1"/>
          <p:nvPr>
            <p:ph idx="9" type="subTitle"/>
          </p:nvPr>
        </p:nvSpPr>
        <p:spPr>
          <a:xfrm>
            <a:off x="5745473" y="3651107"/>
            <a:ext cx="2290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Redes sociales y modelo de negocio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46"/>
          <p:cNvPicPr preferRelativeResize="0"/>
          <p:nvPr/>
        </p:nvPicPr>
        <p:blipFill rotWithShape="1">
          <a:blip r:embed="rId3">
            <a:alphaModFix/>
          </a:blip>
          <a:srcRect b="52248" l="74355" r="2761" t="7704"/>
          <a:stretch/>
        </p:blipFill>
        <p:spPr>
          <a:xfrm>
            <a:off x="5654837" y="1153450"/>
            <a:ext cx="2092450" cy="1569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4" name="Google Shape;784;p46"/>
          <p:cNvSpPr txBox="1"/>
          <p:nvPr>
            <p:ph type="ctrTitle"/>
          </p:nvPr>
        </p:nvSpPr>
        <p:spPr>
          <a:xfrm flipH="1">
            <a:off x="3193209" y="221956"/>
            <a:ext cx="27576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</a:t>
            </a:r>
            <a:endParaRPr/>
          </a:p>
        </p:txBody>
      </p:sp>
      <p:pic>
        <p:nvPicPr>
          <p:cNvPr id="785" name="Google Shape;785;p46"/>
          <p:cNvPicPr preferRelativeResize="0"/>
          <p:nvPr/>
        </p:nvPicPr>
        <p:blipFill rotWithShape="1">
          <a:blip r:embed="rId4">
            <a:alphaModFix/>
          </a:blip>
          <a:srcRect b="24422" l="19334" r="38423" t="8073"/>
          <a:stretch/>
        </p:blipFill>
        <p:spPr>
          <a:xfrm>
            <a:off x="1396688" y="1680400"/>
            <a:ext cx="1792524" cy="2148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6" name="Google Shape;786;p46"/>
          <p:cNvPicPr preferRelativeResize="0"/>
          <p:nvPr/>
        </p:nvPicPr>
        <p:blipFill rotWithShape="1">
          <a:blip r:embed="rId5">
            <a:alphaModFix/>
          </a:blip>
          <a:srcRect b="52192" l="26441" r="50675" t="7761"/>
          <a:stretch/>
        </p:blipFill>
        <p:spPr>
          <a:xfrm>
            <a:off x="3562387" y="1153450"/>
            <a:ext cx="2092450" cy="1569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7" name="Google Shape;787;p46"/>
          <p:cNvPicPr preferRelativeResize="0"/>
          <p:nvPr/>
        </p:nvPicPr>
        <p:blipFill rotWithShape="1">
          <a:blip r:embed="rId6">
            <a:alphaModFix/>
          </a:blip>
          <a:srcRect b="9539" l="74411" r="2704" t="50414"/>
          <a:stretch/>
        </p:blipFill>
        <p:spPr>
          <a:xfrm>
            <a:off x="3562388" y="2722800"/>
            <a:ext cx="2092451" cy="1569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8" name="Google Shape;788;p46"/>
          <p:cNvPicPr preferRelativeResize="0"/>
          <p:nvPr/>
        </p:nvPicPr>
        <p:blipFill rotWithShape="1">
          <a:blip r:embed="rId7">
            <a:alphaModFix/>
          </a:blip>
          <a:srcRect b="9575" l="50620" r="26723" t="50378"/>
          <a:stretch/>
        </p:blipFill>
        <p:spPr>
          <a:xfrm>
            <a:off x="5675588" y="2722800"/>
            <a:ext cx="2071702" cy="1569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7"/>
          <p:cNvSpPr txBox="1"/>
          <p:nvPr>
            <p:ph type="title"/>
          </p:nvPr>
        </p:nvSpPr>
        <p:spPr>
          <a:xfrm>
            <a:off x="525025" y="473963"/>
            <a:ext cx="39336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Estilo artístico</a:t>
            </a:r>
            <a:endParaRPr/>
          </a:p>
        </p:txBody>
      </p:sp>
      <p:pic>
        <p:nvPicPr>
          <p:cNvPr id="794" name="Google Shape;7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99" y="1900200"/>
            <a:ext cx="3272224" cy="24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148" y="1900197"/>
            <a:ext cx="3675573" cy="24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8"/>
          <p:cNvSpPr txBox="1"/>
          <p:nvPr>
            <p:ph type="title"/>
          </p:nvPr>
        </p:nvSpPr>
        <p:spPr>
          <a:xfrm>
            <a:off x="525025" y="473963"/>
            <a:ext cx="39336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3D</a:t>
            </a:r>
            <a:endParaRPr/>
          </a:p>
        </p:txBody>
      </p:sp>
      <p:pic>
        <p:nvPicPr>
          <p:cNvPr id="801" name="Google Shape;8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375" y="1492050"/>
            <a:ext cx="2337450" cy="29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263" y="1492050"/>
            <a:ext cx="2527379" cy="29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00" y="1317750"/>
            <a:ext cx="2337450" cy="3322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9"/>
          <p:cNvSpPr txBox="1"/>
          <p:nvPr>
            <p:ph type="title"/>
          </p:nvPr>
        </p:nvSpPr>
        <p:spPr>
          <a:xfrm>
            <a:off x="525025" y="473963"/>
            <a:ext cx="39336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3D</a:t>
            </a:r>
            <a:endParaRPr/>
          </a:p>
        </p:txBody>
      </p:sp>
      <p:pic>
        <p:nvPicPr>
          <p:cNvPr id="809" name="Google Shape;8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38" y="1229550"/>
            <a:ext cx="4933526" cy="37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0"/>
          <p:cNvSpPr txBox="1"/>
          <p:nvPr>
            <p:ph type="title"/>
          </p:nvPr>
        </p:nvSpPr>
        <p:spPr>
          <a:xfrm>
            <a:off x="525025" y="473963"/>
            <a:ext cx="39336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3D</a:t>
            </a:r>
            <a:endParaRPr/>
          </a:p>
        </p:txBody>
      </p:sp>
      <p:pic>
        <p:nvPicPr>
          <p:cNvPr id="815" name="Google Shape;8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900" y="1661987"/>
            <a:ext cx="1727800" cy="29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825" y="1231613"/>
            <a:ext cx="3388724" cy="33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575" y="2760813"/>
            <a:ext cx="1447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1"/>
          <p:cNvSpPr txBox="1"/>
          <p:nvPr>
            <p:ph type="title"/>
          </p:nvPr>
        </p:nvSpPr>
        <p:spPr>
          <a:xfrm>
            <a:off x="525025" y="473963"/>
            <a:ext cx="39336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3D</a:t>
            </a:r>
            <a:endParaRPr/>
          </a:p>
        </p:txBody>
      </p:sp>
      <p:pic>
        <p:nvPicPr>
          <p:cNvPr id="823" name="Google Shape;8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75" y="1215663"/>
            <a:ext cx="4890450" cy="366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52"/>
          <p:cNvGrpSpPr/>
          <p:nvPr/>
        </p:nvGrpSpPr>
        <p:grpSpPr>
          <a:xfrm rot="8100000">
            <a:off x="3537499" y="796626"/>
            <a:ext cx="2068677" cy="1991059"/>
            <a:chOff x="3653113" y="1123801"/>
            <a:chExt cx="2022364" cy="1946483"/>
          </a:xfrm>
        </p:grpSpPr>
        <p:sp>
          <p:nvSpPr>
            <p:cNvPr id="829" name="Google Shape;829;p52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2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52"/>
          <p:cNvSpPr txBox="1"/>
          <p:nvPr>
            <p:ph type="title"/>
          </p:nvPr>
        </p:nvSpPr>
        <p:spPr>
          <a:xfrm>
            <a:off x="2004600" y="2870050"/>
            <a:ext cx="54438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sociales</a:t>
            </a:r>
            <a:endParaRPr/>
          </a:p>
        </p:txBody>
      </p:sp>
      <p:sp>
        <p:nvSpPr>
          <p:cNvPr id="832" name="Google Shape;832;p52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33" name="Google Shape;833;p52"/>
          <p:cNvSpPr txBox="1"/>
          <p:nvPr>
            <p:ph idx="1" type="subTitle"/>
          </p:nvPr>
        </p:nvSpPr>
        <p:spPr>
          <a:xfrm>
            <a:off x="2796150" y="3705400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3"/>
          <p:cNvSpPr/>
          <p:nvPr/>
        </p:nvSpPr>
        <p:spPr>
          <a:xfrm rot="10524538">
            <a:off x="1146904" y="1628948"/>
            <a:ext cx="1427308" cy="720920"/>
          </a:xfrm>
          <a:custGeom>
            <a:rect b="b" l="l" r="r" t="t"/>
            <a:pathLst>
              <a:path extrusionOk="0" h="5572" w="7705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3"/>
          <p:cNvSpPr/>
          <p:nvPr/>
        </p:nvSpPr>
        <p:spPr>
          <a:xfrm rot="-4843169">
            <a:off x="1433491" y="2914619"/>
            <a:ext cx="649632" cy="1389536"/>
          </a:xfrm>
          <a:custGeom>
            <a:rect b="b" l="l" r="r" t="t"/>
            <a:pathLst>
              <a:path extrusionOk="0" h="6656" w="9481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3"/>
          <p:cNvSpPr/>
          <p:nvPr/>
        </p:nvSpPr>
        <p:spPr>
          <a:xfrm rot="5400000">
            <a:off x="4269229" y="2682793"/>
            <a:ext cx="646889" cy="1818952"/>
          </a:xfrm>
          <a:custGeom>
            <a:rect b="b" l="l" r="r" t="t"/>
            <a:pathLst>
              <a:path extrusionOk="0" h="6656" w="9481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3"/>
          <p:cNvSpPr/>
          <p:nvPr/>
        </p:nvSpPr>
        <p:spPr>
          <a:xfrm rot="5400000">
            <a:off x="4170879" y="1377700"/>
            <a:ext cx="788144" cy="1307498"/>
          </a:xfrm>
          <a:custGeom>
            <a:rect b="b" l="l" r="r" t="t"/>
            <a:pathLst>
              <a:path extrusionOk="0" h="5572" w="7705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3"/>
          <p:cNvSpPr/>
          <p:nvPr/>
        </p:nvSpPr>
        <p:spPr>
          <a:xfrm rot="5400000">
            <a:off x="7048680" y="1241882"/>
            <a:ext cx="727153" cy="1637138"/>
          </a:xfrm>
          <a:custGeom>
            <a:rect b="b" l="l" r="r" t="t"/>
            <a:pathLst>
              <a:path extrusionOk="0" h="14082" w="11136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3"/>
          <p:cNvSpPr/>
          <p:nvPr/>
        </p:nvSpPr>
        <p:spPr>
          <a:xfrm rot="3040474">
            <a:off x="6634793" y="2887780"/>
            <a:ext cx="1275917" cy="1498916"/>
          </a:xfrm>
          <a:custGeom>
            <a:rect b="b" l="l" r="r" t="t"/>
            <a:pathLst>
              <a:path extrusionOk="0" h="7237" w="8086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3"/>
          <p:cNvSpPr txBox="1"/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Eventos importantes</a:t>
            </a:r>
            <a:endParaRPr/>
          </a:p>
        </p:txBody>
      </p:sp>
      <p:sp>
        <p:nvSpPr>
          <p:cNvPr id="845" name="Google Shape;845;p53"/>
          <p:cNvSpPr txBox="1"/>
          <p:nvPr>
            <p:ph idx="1" type="subTitle"/>
          </p:nvPr>
        </p:nvSpPr>
        <p:spPr>
          <a:xfrm>
            <a:off x="768044" y="2366228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Primeras publicaciones</a:t>
            </a:r>
            <a:endParaRPr/>
          </a:p>
        </p:txBody>
      </p:sp>
      <p:sp>
        <p:nvSpPr>
          <p:cNvPr id="846" name="Google Shape;846;p53"/>
          <p:cNvSpPr txBox="1"/>
          <p:nvPr>
            <p:ph idx="2" type="subTitle"/>
          </p:nvPr>
        </p:nvSpPr>
        <p:spPr>
          <a:xfrm>
            <a:off x="6207714" y="2366228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Contacto con Na Agnant</a:t>
            </a:r>
            <a:endParaRPr/>
          </a:p>
        </p:txBody>
      </p:sp>
      <p:sp>
        <p:nvSpPr>
          <p:cNvPr id="847" name="Google Shape;847;p53"/>
          <p:cNvSpPr txBox="1"/>
          <p:nvPr>
            <p:ph idx="3" type="subTitle"/>
          </p:nvPr>
        </p:nvSpPr>
        <p:spPr>
          <a:xfrm>
            <a:off x="3480150" y="4015271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Publicamos el teaser trailer</a:t>
            </a:r>
            <a:endParaRPr/>
          </a:p>
        </p:txBody>
      </p:sp>
      <p:sp>
        <p:nvSpPr>
          <p:cNvPr id="848" name="Google Shape;848;p53"/>
          <p:cNvSpPr txBox="1"/>
          <p:nvPr>
            <p:ph idx="4" type="subTitle"/>
          </p:nvPr>
        </p:nvSpPr>
        <p:spPr>
          <a:xfrm>
            <a:off x="3480150" y="2366228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Nelu toma la cuenta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9" name="Google Shape;849;p53"/>
          <p:cNvSpPr txBox="1"/>
          <p:nvPr>
            <p:ph idx="5" type="subTitle"/>
          </p:nvPr>
        </p:nvSpPr>
        <p:spPr>
          <a:xfrm>
            <a:off x="767699" y="4015271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Monos toman el control</a:t>
            </a:r>
            <a:endParaRPr/>
          </a:p>
        </p:txBody>
      </p:sp>
      <p:sp>
        <p:nvSpPr>
          <p:cNvPr id="850" name="Google Shape;850;p53"/>
          <p:cNvSpPr txBox="1"/>
          <p:nvPr>
            <p:ph idx="6" type="subTitle"/>
          </p:nvPr>
        </p:nvSpPr>
        <p:spPr>
          <a:xfrm>
            <a:off x="6207665" y="4015271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Publicamos el juego</a:t>
            </a:r>
            <a:endParaRPr/>
          </a:p>
        </p:txBody>
      </p:sp>
      <p:sp>
        <p:nvSpPr>
          <p:cNvPr id="851" name="Google Shape;851;p53"/>
          <p:cNvSpPr txBox="1"/>
          <p:nvPr>
            <p:ph idx="7" type="title"/>
          </p:nvPr>
        </p:nvSpPr>
        <p:spPr>
          <a:xfrm>
            <a:off x="1084650" y="1939097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 16</a:t>
            </a:r>
            <a:endParaRPr/>
          </a:p>
        </p:txBody>
      </p:sp>
      <p:sp>
        <p:nvSpPr>
          <p:cNvPr id="852" name="Google Shape;852;p53"/>
          <p:cNvSpPr txBox="1"/>
          <p:nvPr>
            <p:ph idx="8" type="title"/>
          </p:nvPr>
        </p:nvSpPr>
        <p:spPr>
          <a:xfrm>
            <a:off x="1084650" y="3594327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14</a:t>
            </a:r>
            <a:endParaRPr/>
          </a:p>
        </p:txBody>
      </p:sp>
      <p:sp>
        <p:nvSpPr>
          <p:cNvPr id="853" name="Google Shape;853;p53"/>
          <p:cNvSpPr txBox="1"/>
          <p:nvPr>
            <p:ph idx="9" type="title"/>
          </p:nvPr>
        </p:nvSpPr>
        <p:spPr>
          <a:xfrm>
            <a:off x="3790300" y="1939097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 29</a:t>
            </a:r>
            <a:endParaRPr/>
          </a:p>
        </p:txBody>
      </p:sp>
      <p:sp>
        <p:nvSpPr>
          <p:cNvPr id="854" name="Google Shape;854;p53"/>
          <p:cNvSpPr txBox="1"/>
          <p:nvPr>
            <p:ph idx="13" type="title"/>
          </p:nvPr>
        </p:nvSpPr>
        <p:spPr>
          <a:xfrm>
            <a:off x="3790300" y="3594327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16</a:t>
            </a:r>
            <a:endParaRPr/>
          </a:p>
        </p:txBody>
      </p:sp>
      <p:sp>
        <p:nvSpPr>
          <p:cNvPr id="855" name="Google Shape;855;p53"/>
          <p:cNvSpPr txBox="1"/>
          <p:nvPr>
            <p:ph idx="14" type="title"/>
          </p:nvPr>
        </p:nvSpPr>
        <p:spPr>
          <a:xfrm>
            <a:off x="6550900" y="1939097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9</a:t>
            </a:r>
            <a:endParaRPr/>
          </a:p>
        </p:txBody>
      </p:sp>
      <p:sp>
        <p:nvSpPr>
          <p:cNvPr id="856" name="Google Shape;856;p53"/>
          <p:cNvSpPr txBox="1"/>
          <p:nvPr>
            <p:ph idx="15" type="title"/>
          </p:nvPr>
        </p:nvSpPr>
        <p:spPr>
          <a:xfrm>
            <a:off x="6550900" y="3594327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19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38" y="1257503"/>
            <a:ext cx="3717663" cy="3669172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4"/>
          <p:cNvSpPr txBox="1"/>
          <p:nvPr>
            <p:ph idx="4" type="title"/>
          </p:nvPr>
        </p:nvSpPr>
        <p:spPr>
          <a:xfrm>
            <a:off x="713225" y="43896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Primeras publicaciones</a:t>
            </a:r>
            <a:endParaRPr/>
          </a:p>
        </p:txBody>
      </p:sp>
      <p:pic>
        <p:nvPicPr>
          <p:cNvPr id="863" name="Google Shape;86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113" y="1625390"/>
            <a:ext cx="4408263" cy="293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0" y="1179303"/>
            <a:ext cx="3950532" cy="366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57" y="1888903"/>
            <a:ext cx="3924642" cy="22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55"/>
          <p:cNvSpPr txBox="1"/>
          <p:nvPr>
            <p:ph idx="4" type="title"/>
          </p:nvPr>
        </p:nvSpPr>
        <p:spPr>
          <a:xfrm>
            <a:off x="713225" y="43896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Nelu toma la cuenta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29"/>
          <p:cNvGrpSpPr/>
          <p:nvPr/>
        </p:nvGrpSpPr>
        <p:grpSpPr>
          <a:xfrm>
            <a:off x="3537503" y="949025"/>
            <a:ext cx="2068676" cy="1991058"/>
            <a:chOff x="3653113" y="1123801"/>
            <a:chExt cx="2022364" cy="1946483"/>
          </a:xfrm>
        </p:grpSpPr>
        <p:sp>
          <p:nvSpPr>
            <p:cNvPr id="557" name="Google Shape;557;p29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29"/>
          <p:cNvSpPr txBox="1"/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Sobre Nelu</a:t>
            </a:r>
            <a:endParaRPr/>
          </a:p>
        </p:txBody>
      </p:sp>
      <p:sp>
        <p:nvSpPr>
          <p:cNvPr id="560" name="Google Shape;560;p29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1" name="Google Shape;561;p29"/>
          <p:cNvSpPr txBox="1"/>
          <p:nvPr>
            <p:ph idx="1" type="subTitle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Introducción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Contacto con Na Agnant</a:t>
            </a:r>
            <a:endParaRPr/>
          </a:p>
        </p:txBody>
      </p:sp>
      <p:pic>
        <p:nvPicPr>
          <p:cNvPr id="876" name="Google Shape;8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200" y="1277100"/>
            <a:ext cx="4879601" cy="353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7"/>
          <p:cNvSpPr txBox="1"/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monos toman el control</a:t>
            </a:r>
            <a:endParaRPr/>
          </a:p>
        </p:txBody>
      </p:sp>
      <p:pic>
        <p:nvPicPr>
          <p:cNvPr id="882" name="Google Shape;8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13" y="1243703"/>
            <a:ext cx="65817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8"/>
          <p:cNvSpPr txBox="1"/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Publicamos el primer teaser</a:t>
            </a:r>
            <a:endParaRPr/>
          </a:p>
        </p:txBody>
      </p:sp>
      <p:pic>
        <p:nvPicPr>
          <p:cNvPr id="888" name="Google Shape;8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375" y="1169528"/>
            <a:ext cx="5661261" cy="366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9"/>
          <p:cNvSpPr txBox="1"/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Publicamos el juego</a:t>
            </a:r>
            <a:endParaRPr/>
          </a:p>
        </p:txBody>
      </p:sp>
      <p:pic>
        <p:nvPicPr>
          <p:cNvPr id="894" name="Google Shape;8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700" y="1169528"/>
            <a:ext cx="7028803" cy="366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0"/>
          <p:cNvSpPr txBox="1"/>
          <p:nvPr/>
        </p:nvSpPr>
        <p:spPr>
          <a:xfrm>
            <a:off x="2574300" y="228300"/>
            <a:ext cx="39954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Modelo de negocio</a:t>
            </a:r>
            <a:endParaRPr sz="3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0" name="Google Shape;900;p60"/>
          <p:cNvPicPr preferRelativeResize="0"/>
          <p:nvPr/>
        </p:nvPicPr>
        <p:blipFill rotWithShape="1">
          <a:blip r:embed="rId3">
            <a:alphaModFix/>
          </a:blip>
          <a:srcRect b="3554" l="0" r="0" t="2918"/>
          <a:stretch/>
        </p:blipFill>
        <p:spPr>
          <a:xfrm>
            <a:off x="210250" y="0"/>
            <a:ext cx="87234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1"/>
          <p:cNvSpPr txBox="1"/>
          <p:nvPr>
            <p:ph type="ctrTitle"/>
          </p:nvPr>
        </p:nvSpPr>
        <p:spPr>
          <a:xfrm>
            <a:off x="2083650" y="1298324"/>
            <a:ext cx="49767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/>
              <a:t>¡Gracias!</a:t>
            </a:r>
            <a:endParaRPr sz="6000"/>
          </a:p>
        </p:txBody>
      </p:sp>
      <p:sp>
        <p:nvSpPr>
          <p:cNvPr id="906" name="Google Shape;906;p61"/>
          <p:cNvSpPr txBox="1"/>
          <p:nvPr>
            <p:ph idx="1" type="subTitle"/>
          </p:nvPr>
        </p:nvSpPr>
        <p:spPr>
          <a:xfrm>
            <a:off x="2917350" y="2454224"/>
            <a:ext cx="3309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¿Alguna pregunta</a:t>
            </a:r>
            <a:r>
              <a:rPr lang="en" sz="1400"/>
              <a:t>?</a:t>
            </a:r>
            <a:endParaRPr/>
          </a:p>
        </p:txBody>
      </p:sp>
      <p:sp>
        <p:nvSpPr>
          <p:cNvPr id="907" name="Google Shape;907;p61"/>
          <p:cNvSpPr txBox="1"/>
          <p:nvPr/>
        </p:nvSpPr>
        <p:spPr>
          <a:xfrm>
            <a:off x="3335249" y="4344834"/>
            <a:ext cx="2473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Please keep this slide for attribution.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8" name="Google Shape;908;p61">
            <a:hlinkClick r:id="rId3"/>
          </p:cNvPr>
          <p:cNvSpPr/>
          <p:nvPr/>
        </p:nvSpPr>
        <p:spPr>
          <a:xfrm>
            <a:off x="3587577" y="33571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9" name="Google Shape;909;p61"/>
          <p:cNvGrpSpPr/>
          <p:nvPr/>
        </p:nvGrpSpPr>
        <p:grpSpPr>
          <a:xfrm>
            <a:off x="4460927" y="3321912"/>
            <a:ext cx="387641" cy="387661"/>
            <a:chOff x="5817327" y="3308537"/>
            <a:chExt cx="387641" cy="387661"/>
          </a:xfrm>
        </p:grpSpPr>
        <p:sp>
          <p:nvSpPr>
            <p:cNvPr id="910" name="Google Shape;910;p61"/>
            <p:cNvSpPr/>
            <p:nvPr/>
          </p:nvSpPr>
          <p:spPr>
            <a:xfrm>
              <a:off x="5886215" y="3377446"/>
              <a:ext cx="249860" cy="249839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1"/>
            <p:cNvSpPr/>
            <p:nvPr/>
          </p:nvSpPr>
          <p:spPr>
            <a:xfrm>
              <a:off x="5954330" y="3445582"/>
              <a:ext cx="113624" cy="113563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1"/>
            <p:cNvSpPr/>
            <p:nvPr/>
          </p:nvSpPr>
          <p:spPr>
            <a:xfrm>
              <a:off x="5817327" y="3308537"/>
              <a:ext cx="387641" cy="387661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61"/>
          <p:cNvGrpSpPr/>
          <p:nvPr/>
        </p:nvGrpSpPr>
        <p:grpSpPr>
          <a:xfrm>
            <a:off x="5333083" y="3379442"/>
            <a:ext cx="387681" cy="272572"/>
            <a:chOff x="3386036" y="1746339"/>
            <a:chExt cx="397907" cy="279762"/>
          </a:xfrm>
        </p:grpSpPr>
        <p:sp>
          <p:nvSpPr>
            <p:cNvPr id="914" name="Google Shape;914;p61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1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61">
            <a:hlinkClick r:id="rId4"/>
          </p:cNvPr>
          <p:cNvSpPr/>
          <p:nvPr/>
        </p:nvSpPr>
        <p:spPr>
          <a:xfrm>
            <a:off x="4404875" y="3263375"/>
            <a:ext cx="5049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1">
            <a:hlinkClick r:id="rId5"/>
          </p:cNvPr>
          <p:cNvSpPr/>
          <p:nvPr/>
        </p:nvSpPr>
        <p:spPr>
          <a:xfrm>
            <a:off x="5274475" y="3263375"/>
            <a:ext cx="5049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0"/>
          <p:cNvSpPr txBox="1"/>
          <p:nvPr>
            <p:ph idx="6" type="title"/>
          </p:nvPr>
        </p:nvSpPr>
        <p:spPr>
          <a:xfrm>
            <a:off x="638700" y="1672688"/>
            <a:ext cx="7866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Puntos clave</a:t>
            </a:r>
            <a:endParaRPr/>
          </a:p>
        </p:txBody>
      </p:sp>
      <p:sp>
        <p:nvSpPr>
          <p:cNvPr id="567" name="Google Shape;567;p30"/>
          <p:cNvSpPr txBox="1"/>
          <p:nvPr>
            <p:ph type="title"/>
          </p:nvPr>
        </p:nvSpPr>
        <p:spPr>
          <a:xfrm>
            <a:off x="1307997" y="2972693"/>
            <a:ext cx="14826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8" name="Google Shape;568;p30"/>
          <p:cNvSpPr txBox="1"/>
          <p:nvPr>
            <p:ph idx="1" type="subTitle"/>
          </p:nvPr>
        </p:nvSpPr>
        <p:spPr>
          <a:xfrm flipH="1">
            <a:off x="3764610" y="3752812"/>
            <a:ext cx="1710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Público objetivo</a:t>
            </a:r>
            <a:endParaRPr/>
          </a:p>
        </p:txBody>
      </p:sp>
      <p:sp>
        <p:nvSpPr>
          <p:cNvPr id="569" name="Google Shape;569;p30"/>
          <p:cNvSpPr txBox="1"/>
          <p:nvPr>
            <p:ph idx="2" type="subTitle"/>
          </p:nvPr>
        </p:nvSpPr>
        <p:spPr>
          <a:xfrm flipH="1">
            <a:off x="6242760" y="3752787"/>
            <a:ext cx="1710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Modos de juego</a:t>
            </a:r>
            <a:endParaRPr/>
          </a:p>
        </p:txBody>
      </p:sp>
      <p:sp>
        <p:nvSpPr>
          <p:cNvPr id="570" name="Google Shape;570;p30"/>
          <p:cNvSpPr txBox="1"/>
          <p:nvPr>
            <p:ph idx="3" type="subTitle"/>
          </p:nvPr>
        </p:nvSpPr>
        <p:spPr>
          <a:xfrm flipH="1">
            <a:off x="1194135" y="3752812"/>
            <a:ext cx="1710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Género</a:t>
            </a:r>
            <a:endParaRPr/>
          </a:p>
        </p:txBody>
      </p:sp>
      <p:sp>
        <p:nvSpPr>
          <p:cNvPr id="571" name="Google Shape;571;p30"/>
          <p:cNvSpPr txBox="1"/>
          <p:nvPr>
            <p:ph idx="4" type="title"/>
          </p:nvPr>
        </p:nvSpPr>
        <p:spPr>
          <a:xfrm>
            <a:off x="3866613" y="2972693"/>
            <a:ext cx="1506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2" name="Google Shape;572;p30"/>
          <p:cNvSpPr txBox="1"/>
          <p:nvPr>
            <p:ph idx="5" type="title"/>
          </p:nvPr>
        </p:nvSpPr>
        <p:spPr>
          <a:xfrm>
            <a:off x="6335103" y="2972693"/>
            <a:ext cx="15021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1"/>
          <p:cNvSpPr/>
          <p:nvPr/>
        </p:nvSpPr>
        <p:spPr>
          <a:xfrm>
            <a:off x="5600100" y="1608825"/>
            <a:ext cx="2652300" cy="2088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1"/>
          <p:cNvSpPr/>
          <p:nvPr/>
        </p:nvSpPr>
        <p:spPr>
          <a:xfrm>
            <a:off x="1121375" y="1608825"/>
            <a:ext cx="2381400" cy="2138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1"/>
          <p:cNvSpPr txBox="1"/>
          <p:nvPr>
            <p:ph type="title"/>
          </p:nvPr>
        </p:nvSpPr>
        <p:spPr>
          <a:xfrm>
            <a:off x="1789925" y="208300"/>
            <a:ext cx="5631000" cy="10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Género</a:t>
            </a:r>
            <a:endParaRPr sz="5900"/>
          </a:p>
        </p:txBody>
      </p:sp>
      <p:pic>
        <p:nvPicPr>
          <p:cNvPr id="580" name="Google Shape;580;p31"/>
          <p:cNvPicPr preferRelativeResize="0"/>
          <p:nvPr/>
        </p:nvPicPr>
        <p:blipFill rotWithShape="1">
          <a:blip r:embed="rId3">
            <a:alphaModFix/>
          </a:blip>
          <a:srcRect b="0" l="7481" r="8927" t="0"/>
          <a:stretch/>
        </p:blipFill>
        <p:spPr>
          <a:xfrm>
            <a:off x="1183755" y="1673620"/>
            <a:ext cx="2251230" cy="201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1"/>
          <p:cNvPicPr preferRelativeResize="0"/>
          <p:nvPr/>
        </p:nvPicPr>
        <p:blipFill rotWithShape="1">
          <a:blip r:embed="rId4">
            <a:alphaModFix/>
          </a:blip>
          <a:srcRect b="0" l="5579" r="26296" t="0"/>
          <a:stretch/>
        </p:blipFill>
        <p:spPr>
          <a:xfrm>
            <a:off x="5663124" y="1673697"/>
            <a:ext cx="2537034" cy="195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2"/>
          <p:cNvGrpSpPr/>
          <p:nvPr/>
        </p:nvGrpSpPr>
        <p:grpSpPr>
          <a:xfrm>
            <a:off x="3000747" y="-495974"/>
            <a:ext cx="5291253" cy="3936944"/>
            <a:chOff x="3000747" y="-495974"/>
            <a:chExt cx="5291253" cy="3936944"/>
          </a:xfrm>
        </p:grpSpPr>
        <p:sp>
          <p:nvSpPr>
            <p:cNvPr id="587" name="Google Shape;587;p32"/>
            <p:cNvSpPr/>
            <p:nvPr/>
          </p:nvSpPr>
          <p:spPr>
            <a:xfrm rot="-105556">
              <a:off x="3013380" y="276218"/>
              <a:ext cx="4955403" cy="3088744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 flipH="1" rot="1529296">
              <a:off x="2901917" y="652911"/>
              <a:ext cx="5488913" cy="913567"/>
            </a:xfrm>
            <a:custGeom>
              <a:rect b="b" l="l" r="r" t="t"/>
              <a:pathLst>
                <a:path extrusionOk="0" h="13601" w="2604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589" name="Google Shape;589;p32"/>
          <p:cNvSpPr txBox="1"/>
          <p:nvPr>
            <p:ph type="title"/>
          </p:nvPr>
        </p:nvSpPr>
        <p:spPr>
          <a:xfrm>
            <a:off x="702436" y="1483471"/>
            <a:ext cx="2680800" cy="10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Modo Arena</a:t>
            </a:r>
            <a:endParaRPr/>
          </a:p>
        </p:txBody>
      </p:sp>
      <p:sp>
        <p:nvSpPr>
          <p:cNvPr id="590" name="Google Shape;590;p32"/>
          <p:cNvSpPr txBox="1"/>
          <p:nvPr>
            <p:ph idx="1" type="subTitle"/>
          </p:nvPr>
        </p:nvSpPr>
        <p:spPr>
          <a:xfrm flipH="1">
            <a:off x="554075" y="2615550"/>
            <a:ext cx="2977500" cy="1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Multijugador competitivo</a:t>
            </a:r>
            <a:endParaRPr/>
          </a:p>
        </p:txBody>
      </p:sp>
      <p:pic>
        <p:nvPicPr>
          <p:cNvPr id="591" name="Google Shape;5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850" y="1031450"/>
            <a:ext cx="4482726" cy="311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2"/>
          <p:cNvSpPr/>
          <p:nvPr/>
        </p:nvSpPr>
        <p:spPr>
          <a:xfrm rot="-96880">
            <a:off x="6287922" y="3450186"/>
            <a:ext cx="3254546" cy="1571615"/>
          </a:xfrm>
          <a:custGeom>
            <a:rect b="b" l="l" r="r" t="t"/>
            <a:pathLst>
              <a:path extrusionOk="0" h="10694" w="14516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2"/>
          <p:cNvSpPr/>
          <p:nvPr/>
        </p:nvSpPr>
        <p:spPr>
          <a:xfrm rot="-96880">
            <a:off x="6299835" y="3831503"/>
            <a:ext cx="758034" cy="1223902"/>
          </a:xfrm>
          <a:custGeom>
            <a:rect b="b" l="l" r="r" t="t"/>
            <a:pathLst>
              <a:path extrusionOk="0" h="8328" w="3381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850" y="762588"/>
            <a:ext cx="4482726" cy="3652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3"/>
          <p:cNvGrpSpPr/>
          <p:nvPr/>
        </p:nvGrpSpPr>
        <p:grpSpPr>
          <a:xfrm>
            <a:off x="1264647" y="1102926"/>
            <a:ext cx="5291253" cy="3936944"/>
            <a:chOff x="3000747" y="-495974"/>
            <a:chExt cx="5291253" cy="3936944"/>
          </a:xfrm>
        </p:grpSpPr>
        <p:sp>
          <p:nvSpPr>
            <p:cNvPr id="600" name="Google Shape;600;p33"/>
            <p:cNvSpPr/>
            <p:nvPr/>
          </p:nvSpPr>
          <p:spPr>
            <a:xfrm rot="-105556">
              <a:off x="3013380" y="276218"/>
              <a:ext cx="4955403" cy="3088744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 flipH="1" rot="1529296">
              <a:off x="2901917" y="652911"/>
              <a:ext cx="5488913" cy="913567"/>
            </a:xfrm>
            <a:custGeom>
              <a:rect b="b" l="l" r="r" t="t"/>
              <a:pathLst>
                <a:path extrusionOk="0" h="13601" w="2604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602" name="Google Shape;602;p33"/>
          <p:cNvSpPr txBox="1"/>
          <p:nvPr>
            <p:ph type="title"/>
          </p:nvPr>
        </p:nvSpPr>
        <p:spPr>
          <a:xfrm>
            <a:off x="5626950" y="1411600"/>
            <a:ext cx="3087000" cy="10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Modo aventura</a:t>
            </a:r>
            <a:endParaRPr/>
          </a:p>
        </p:txBody>
      </p:sp>
      <p:sp>
        <p:nvSpPr>
          <p:cNvPr id="603" name="Google Shape;603;p33"/>
          <p:cNvSpPr txBox="1"/>
          <p:nvPr>
            <p:ph idx="1" type="subTitle"/>
          </p:nvPr>
        </p:nvSpPr>
        <p:spPr>
          <a:xfrm flipH="1">
            <a:off x="6033075" y="2576206"/>
            <a:ext cx="2760600" cy="1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Historia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 jugador</a:t>
            </a:r>
            <a:endParaRPr/>
          </a:p>
        </p:txBody>
      </p:sp>
      <p:sp>
        <p:nvSpPr>
          <p:cNvPr id="604" name="Google Shape;604;p33"/>
          <p:cNvSpPr/>
          <p:nvPr/>
        </p:nvSpPr>
        <p:spPr>
          <a:xfrm rot="10703120">
            <a:off x="178472" y="2173"/>
            <a:ext cx="3254546" cy="1571615"/>
          </a:xfrm>
          <a:custGeom>
            <a:rect b="b" l="l" r="r" t="t"/>
            <a:pathLst>
              <a:path extrusionOk="0" h="10694" w="14516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/>
          <p:nvPr/>
        </p:nvSpPr>
        <p:spPr>
          <a:xfrm rot="10703120">
            <a:off x="2643697" y="-32606"/>
            <a:ext cx="758034" cy="1223902"/>
          </a:xfrm>
          <a:custGeom>
            <a:rect b="b" l="l" r="r" t="t"/>
            <a:pathLst>
              <a:path extrusionOk="0" h="8328" w="3381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00" y="1201850"/>
            <a:ext cx="4539251" cy="31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34"/>
          <p:cNvGrpSpPr/>
          <p:nvPr/>
        </p:nvGrpSpPr>
        <p:grpSpPr>
          <a:xfrm rot="8100000">
            <a:off x="3537499" y="796626"/>
            <a:ext cx="2068677" cy="1991059"/>
            <a:chOff x="3653113" y="1123801"/>
            <a:chExt cx="2022364" cy="1946483"/>
          </a:xfrm>
        </p:grpSpPr>
        <p:sp>
          <p:nvSpPr>
            <p:cNvPr id="612" name="Google Shape;612;p34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34"/>
          <p:cNvSpPr txBox="1"/>
          <p:nvPr>
            <p:ph type="title"/>
          </p:nvPr>
        </p:nvSpPr>
        <p:spPr>
          <a:xfrm>
            <a:off x="1777225" y="2669038"/>
            <a:ext cx="58851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Historias de ecologismo</a:t>
            </a:r>
            <a:endParaRPr sz="4500"/>
          </a:p>
        </p:txBody>
      </p:sp>
      <p:sp>
        <p:nvSpPr>
          <p:cNvPr id="615" name="Google Shape;615;p34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6" name="Google Shape;616;p34"/>
          <p:cNvSpPr txBox="1"/>
          <p:nvPr>
            <p:ph idx="1" type="subTitle"/>
          </p:nvPr>
        </p:nvSpPr>
        <p:spPr>
          <a:xfrm>
            <a:off x="2789425" y="3859825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"/>
          <p:cNvSpPr txBox="1"/>
          <p:nvPr>
            <p:ph type="title"/>
          </p:nvPr>
        </p:nvSpPr>
        <p:spPr>
          <a:xfrm>
            <a:off x="1581900" y="2919376"/>
            <a:ext cx="59802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—Flora Tristán</a:t>
            </a:r>
            <a:endParaRPr/>
          </a:p>
        </p:txBody>
      </p:sp>
      <p:sp>
        <p:nvSpPr>
          <p:cNvPr id="622" name="Google Shape;622;p35"/>
          <p:cNvSpPr txBox="1"/>
          <p:nvPr>
            <p:ph idx="1" type="subTitle"/>
          </p:nvPr>
        </p:nvSpPr>
        <p:spPr>
          <a:xfrm>
            <a:off x="1580250" y="1653351"/>
            <a:ext cx="59835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"Dos cosas que me llaman la atención: la inteligencia de las bestias y la bestialidad de los hombres"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vironmental Protection Meeting by Slidesgo">
  <a:themeElements>
    <a:clrScheme name="Simple Light">
      <a:dk1>
        <a:srgbClr val="000000"/>
      </a:dk1>
      <a:lt1>
        <a:srgbClr val="FFFFFF"/>
      </a:lt1>
      <a:dk2>
        <a:srgbClr val="2D5C2E"/>
      </a:dk2>
      <a:lt2>
        <a:srgbClr val="F2F8E9"/>
      </a:lt2>
      <a:accent1>
        <a:srgbClr val="D4E273"/>
      </a:accent1>
      <a:accent2>
        <a:srgbClr val="B9D658"/>
      </a:accent2>
      <a:accent3>
        <a:srgbClr val="96C24D"/>
      </a:accent3>
      <a:accent4>
        <a:srgbClr val="6B964A"/>
      </a:accent4>
      <a:accent5>
        <a:srgbClr val="2D5C2E"/>
      </a:accent5>
      <a:accent6>
        <a:srgbClr val="2D5C2E"/>
      </a:accent6>
      <a:hlink>
        <a:srgbClr val="2D5C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